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7"/>
  </p:notesMasterIdLst>
  <p:sldIdLst>
    <p:sldId id="259" r:id="rId5"/>
    <p:sldId id="260" r:id="rId6"/>
    <p:sldId id="510" r:id="rId7"/>
    <p:sldId id="271" r:id="rId8"/>
    <p:sldId id="457" r:id="rId9"/>
    <p:sldId id="427" r:id="rId10"/>
    <p:sldId id="511" r:id="rId11"/>
    <p:sldId id="512" r:id="rId12"/>
    <p:sldId id="513" r:id="rId13"/>
    <p:sldId id="514" r:id="rId14"/>
    <p:sldId id="515" r:id="rId15"/>
    <p:sldId id="5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7D16515-8654-465D-8DB2-BB7A21E367A6}">
          <p14:sldIdLst>
            <p14:sldId id="259"/>
          </p14:sldIdLst>
        </p14:section>
        <p14:section name="Background" id="{1CD9C201-A649-4AE7-8833-12BE271A2BA4}">
          <p14:sldIdLst>
            <p14:sldId id="260"/>
          </p14:sldIdLst>
        </p14:section>
        <p14:section name="External Analysis" id="{05BA5AC2-88A4-4A36-853F-BBB19C69E0FF}">
          <p14:sldIdLst>
            <p14:sldId id="510"/>
            <p14:sldId id="271"/>
            <p14:sldId id="457"/>
          </p14:sldIdLst>
        </p14:section>
        <p14:section name="Internal Analysis" id="{D2CE8C92-B575-4661-91BA-5A3BB28043E2}">
          <p14:sldIdLst>
            <p14:sldId id="427"/>
            <p14:sldId id="511"/>
            <p14:sldId id="512"/>
          </p14:sldIdLst>
        </p14:section>
        <p14:section name="Strategy" id="{14D6679D-28B2-4E91-8158-646CE28CA07A}">
          <p14:sldIdLst>
            <p14:sldId id="513"/>
            <p14:sldId id="514"/>
          </p14:sldIdLst>
        </p14:section>
        <p14:section name="Execution" id="{29570A74-73FA-4651-B09A-ABE25ECF5265}">
          <p14:sldIdLst>
            <p14:sldId id="515"/>
            <p14:sldId id="5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asilainen" initials="JR" lastIdx="4" clrIdx="0">
    <p:extLst>
      <p:ext uri="{19B8F6BF-5375-455C-9EA6-DF929625EA0E}">
        <p15:presenceInfo xmlns:p15="http://schemas.microsoft.com/office/powerpoint/2012/main" userId="S::Julie@meiraconsulting.com::077d5013-d7d4-4aeb-a65d-ffc480c76a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28E"/>
    <a:srgbClr val="47A39F"/>
    <a:srgbClr val="377D7A"/>
    <a:srgbClr val="295E5B"/>
    <a:srgbClr val="3D8B87"/>
    <a:srgbClr val="F1F0EE"/>
    <a:srgbClr val="38807D"/>
    <a:srgbClr val="DFBE73"/>
    <a:srgbClr val="46A09C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4E14F-B1AF-4C2F-AA6C-4C7DE0911B22}" v="2724" dt="2020-05-19T22:04:08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5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asilainen" userId="S::julie@meiraconsulting.com::077d5013-d7d4-4aeb-a65d-ffc480c76a3d" providerId="AD" clId="Web-{B458D5B9-C0EF-FA9E-5F50-80D171666E2D}"/>
    <pc:docChg chg="modSld">
      <pc:chgData name="Julie Rasilainen" userId="S::julie@meiraconsulting.com::077d5013-d7d4-4aeb-a65d-ffc480c76a3d" providerId="AD" clId="Web-{B458D5B9-C0EF-FA9E-5F50-80D171666E2D}" dt="2020-05-04T15:55:48.665" v="1"/>
      <pc:docMkLst>
        <pc:docMk/>
      </pc:docMkLst>
      <pc:sldChg chg="modSp">
        <pc:chgData name="Julie Rasilainen" userId="S::julie@meiraconsulting.com::077d5013-d7d4-4aeb-a65d-ffc480c76a3d" providerId="AD" clId="Web-{B458D5B9-C0EF-FA9E-5F50-80D171666E2D}" dt="2020-05-04T15:55:48.665" v="1"/>
        <pc:sldMkLst>
          <pc:docMk/>
          <pc:sldMk cId="3046844241" sldId="507"/>
        </pc:sldMkLst>
        <pc:graphicFrameChg chg="modGraphic">
          <ac:chgData name="Julie Rasilainen" userId="S::julie@meiraconsulting.com::077d5013-d7d4-4aeb-a65d-ffc480c76a3d" providerId="AD" clId="Web-{B458D5B9-C0EF-FA9E-5F50-80D171666E2D}" dt="2020-05-04T15:55:48.665" v="1"/>
          <ac:graphicFrameMkLst>
            <pc:docMk/>
            <pc:sldMk cId="3046844241" sldId="507"/>
            <ac:graphicFrameMk id="5" creationId="{D2B8518D-8C78-4577-9DED-513A7ED88C45}"/>
          </ac:graphicFrameMkLst>
        </pc:graphicFrameChg>
      </pc:sldChg>
    </pc:docChg>
  </pc:docChgLst>
  <pc:docChgLst>
    <pc:chgData name="Julie Rasilainen" userId="077d5013-d7d4-4aeb-a65d-ffc480c76a3d" providerId="ADAL" clId="{9464E14F-B1AF-4C2F-AA6C-4C7DE0911B22}"/>
    <pc:docChg chg="undo custSel modSld">
      <pc:chgData name="Julie Rasilainen" userId="077d5013-d7d4-4aeb-a65d-ffc480c76a3d" providerId="ADAL" clId="{9464E14F-B1AF-4C2F-AA6C-4C7DE0911B22}" dt="2020-05-19T22:04:08.894" v="14"/>
      <pc:docMkLst>
        <pc:docMk/>
      </pc:docMkLst>
      <pc:sldChg chg="modSp mod addCm modCm">
        <pc:chgData name="Julie Rasilainen" userId="077d5013-d7d4-4aeb-a65d-ffc480c76a3d" providerId="ADAL" clId="{9464E14F-B1AF-4C2F-AA6C-4C7DE0911B22}" dt="2020-05-19T22:04:08.894" v="14"/>
        <pc:sldMkLst>
          <pc:docMk/>
          <pc:sldMk cId="2297299042" sldId="457"/>
        </pc:sldMkLst>
        <pc:spChg chg="mod">
          <ac:chgData name="Julie Rasilainen" userId="077d5013-d7d4-4aeb-a65d-ffc480c76a3d" providerId="ADAL" clId="{9464E14F-B1AF-4C2F-AA6C-4C7DE0911B22}" dt="2020-05-19T22:03:49.866" v="12" actId="13926"/>
          <ac:spMkLst>
            <pc:docMk/>
            <pc:sldMk cId="2297299042" sldId="457"/>
            <ac:spMk id="3" creationId="{EB1DA027-5E5D-4CD8-B17F-32E078FA1DB3}"/>
          </ac:spMkLst>
        </pc:spChg>
      </pc:sldChg>
      <pc:sldChg chg="modSp mod addCm">
        <pc:chgData name="Julie Rasilainen" userId="077d5013-d7d4-4aeb-a65d-ffc480c76a3d" providerId="ADAL" clId="{9464E14F-B1AF-4C2F-AA6C-4C7DE0911B22}" dt="2020-05-19T21:58:02.656" v="11" actId="1589"/>
        <pc:sldMkLst>
          <pc:docMk/>
          <pc:sldMk cId="499178065" sldId="510"/>
        </pc:sldMkLst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9" creationId="{BE068801-26F2-4E99-AD4B-94188A60ACF8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0" creationId="{E80E0810-DDF0-4EA9-B4AB-C149BE06669F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1" creationId="{E8CA23C0-3268-4C6C-9C33-E203E4EF063E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2" creationId="{DFD11CC4-BBF4-4DBA-8F10-656933B9C74F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3" creationId="{7378FC68-B9D6-4BFA-B4F7-51FBA3CA4464}"/>
          </ac:spMkLst>
        </pc:spChg>
        <pc:spChg chg="mod ord">
          <ac:chgData name="Julie Rasilainen" userId="077d5013-d7d4-4aeb-a65d-ffc480c76a3d" providerId="ADAL" clId="{9464E14F-B1AF-4C2F-AA6C-4C7DE0911B22}" dt="2020-05-11T22:33:06.836" v="10" actId="166"/>
          <ac:spMkLst>
            <pc:docMk/>
            <pc:sldMk cId="499178065" sldId="510"/>
            <ac:spMk id="14" creationId="{AD2E54FC-E8AE-4740-B291-BF0B22E4778D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5" creationId="{B9C6D560-8545-4FF7-8753-DCAFEA5CA7AC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6" creationId="{161C7D3C-9074-4994-A8E9-F73A53920A87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7" creationId="{18AA2870-8083-4910-BE2F-522247835154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18" creationId="{947C109B-264C-48BC-8D6D-E32A1F0F8249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20" creationId="{3D1F9606-1347-436F-AC7D-8432DCBE7978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21" creationId="{BFB2858A-AFA6-40D5-A8C5-31495EA092AB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23" creationId="{9C0ACDCF-83B7-41DD-9620-5497C3812B40}"/>
          </ac:spMkLst>
        </pc:spChg>
        <pc:spChg chg="mod">
          <ac:chgData name="Julie Rasilainen" userId="077d5013-d7d4-4aeb-a65d-ffc480c76a3d" providerId="ADAL" clId="{9464E14F-B1AF-4C2F-AA6C-4C7DE0911B22}" dt="2020-05-11T22:32:23.322" v="9" actId="553"/>
          <ac:spMkLst>
            <pc:docMk/>
            <pc:sldMk cId="499178065" sldId="510"/>
            <ac:spMk id="24" creationId="{E749117A-0697-43F8-B0AA-F0EF93E1A760}"/>
          </ac:spMkLst>
        </pc:spChg>
        <pc:grpChg chg="mod">
          <ac:chgData name="Julie Rasilainen" userId="077d5013-d7d4-4aeb-a65d-ffc480c76a3d" providerId="ADAL" clId="{9464E14F-B1AF-4C2F-AA6C-4C7DE0911B22}" dt="2020-05-11T22:32:23.322" v="9" actId="553"/>
          <ac:grpSpMkLst>
            <pc:docMk/>
            <pc:sldMk cId="499178065" sldId="510"/>
            <ac:grpSpMk id="19" creationId="{54093F88-82CA-4BE6-A99E-ECBFA2474B9A}"/>
          </ac:grpSpMkLst>
        </pc:grpChg>
        <pc:grpChg chg="mod">
          <ac:chgData name="Julie Rasilainen" userId="077d5013-d7d4-4aeb-a65d-ffc480c76a3d" providerId="ADAL" clId="{9464E14F-B1AF-4C2F-AA6C-4C7DE0911B22}" dt="2020-05-11T22:32:23.322" v="9" actId="553"/>
          <ac:grpSpMkLst>
            <pc:docMk/>
            <pc:sldMk cId="499178065" sldId="510"/>
            <ac:grpSpMk id="22" creationId="{CE6A1E5C-0FEB-40CB-85AA-404DF2F5CEDE}"/>
          </ac:grpSpMkLst>
        </pc:grpChg>
        <pc:grpChg chg="mod">
          <ac:chgData name="Julie Rasilainen" userId="077d5013-d7d4-4aeb-a65d-ffc480c76a3d" providerId="ADAL" clId="{9464E14F-B1AF-4C2F-AA6C-4C7DE0911B22}" dt="2020-05-11T22:32:23.322" v="9" actId="553"/>
          <ac:grpSpMkLst>
            <pc:docMk/>
            <pc:sldMk cId="499178065" sldId="510"/>
            <ac:grpSpMk id="51" creationId="{E6D78460-95F0-49C4-BA5E-495F5A8F3603}"/>
          </ac:grpSpMkLst>
        </pc:grpChg>
      </pc:sldChg>
    </pc:docChg>
  </pc:docChgLst>
  <pc:docChgLst>
    <pc:chgData name="Julie" userId="077d5013-d7d4-4aeb-a65d-ffc480c76a3d" providerId="ADAL" clId="{9464E14F-B1AF-4C2F-AA6C-4C7DE0911B22}"/>
    <pc:docChg chg="undo redo custSel addSld delSld modSld modMainMaster delSection modSection">
      <pc:chgData name="Julie" userId="077d5013-d7d4-4aeb-a65d-ffc480c76a3d" providerId="ADAL" clId="{9464E14F-B1AF-4C2F-AA6C-4C7DE0911B22}" dt="2020-05-07T17:36:13.577" v="2665" actId="13926"/>
      <pc:docMkLst>
        <pc:docMk/>
      </pc:docMkLst>
      <pc:sldChg chg="modSp mod">
        <pc:chgData name="Julie" userId="077d5013-d7d4-4aeb-a65d-ffc480c76a3d" providerId="ADAL" clId="{9464E14F-B1AF-4C2F-AA6C-4C7DE0911B22}" dt="2020-05-07T17:36:13.577" v="2665" actId="13926"/>
        <pc:sldMkLst>
          <pc:docMk/>
          <pc:sldMk cId="602162084" sldId="259"/>
        </pc:sldMkLst>
        <pc:spChg chg="mod">
          <ac:chgData name="Julie" userId="077d5013-d7d4-4aeb-a65d-ffc480c76a3d" providerId="ADAL" clId="{9464E14F-B1AF-4C2F-AA6C-4C7DE0911B22}" dt="2020-05-07T17:36:13.577" v="2665" actId="13926"/>
          <ac:spMkLst>
            <pc:docMk/>
            <pc:sldMk cId="602162084" sldId="259"/>
            <ac:spMk id="2" creationId="{853443F4-D518-44D3-894D-C1B869F291C5}"/>
          </ac:spMkLst>
        </pc:spChg>
      </pc:sldChg>
      <pc:sldChg chg="del">
        <pc:chgData name="Julie" userId="077d5013-d7d4-4aeb-a65d-ffc480c76a3d" providerId="ADAL" clId="{9464E14F-B1AF-4C2F-AA6C-4C7DE0911B22}" dt="2020-05-07T16:25:16.052" v="98" actId="47"/>
        <pc:sldMkLst>
          <pc:docMk/>
          <pc:sldMk cId="2985280451" sldId="432"/>
        </pc:sldMkLst>
      </pc:sldChg>
      <pc:sldChg chg="del">
        <pc:chgData name="Julie" userId="077d5013-d7d4-4aeb-a65d-ffc480c76a3d" providerId="ADAL" clId="{9464E14F-B1AF-4C2F-AA6C-4C7DE0911B22}" dt="2020-05-07T16:40:09.597" v="861" actId="47"/>
        <pc:sldMkLst>
          <pc:docMk/>
          <pc:sldMk cId="954201558" sldId="434"/>
        </pc:sldMkLst>
      </pc:sldChg>
      <pc:sldChg chg="modSp del mod">
        <pc:chgData name="Julie" userId="077d5013-d7d4-4aeb-a65d-ffc480c76a3d" providerId="ADAL" clId="{9464E14F-B1AF-4C2F-AA6C-4C7DE0911B22}" dt="2020-05-07T17:08:03.885" v="1539" actId="47"/>
        <pc:sldMkLst>
          <pc:docMk/>
          <pc:sldMk cId="2223298076" sldId="445"/>
        </pc:sldMkLst>
        <pc:spChg chg="mod">
          <ac:chgData name="Julie" userId="077d5013-d7d4-4aeb-a65d-ffc480c76a3d" providerId="ADAL" clId="{9464E14F-B1AF-4C2F-AA6C-4C7DE0911B22}" dt="2020-05-07T17:03:25.908" v="1311" actId="404"/>
          <ac:spMkLst>
            <pc:docMk/>
            <pc:sldMk cId="2223298076" sldId="445"/>
            <ac:spMk id="8" creationId="{928838C7-0057-43FF-A048-EE2891267841}"/>
          </ac:spMkLst>
        </pc:spChg>
        <pc:graphicFrameChg chg="mod">
          <ac:chgData name="Julie" userId="077d5013-d7d4-4aeb-a65d-ffc480c76a3d" providerId="ADAL" clId="{9464E14F-B1AF-4C2F-AA6C-4C7DE0911B22}" dt="2020-05-07T17:03:14.799" v="1310" actId="20577"/>
          <ac:graphicFrameMkLst>
            <pc:docMk/>
            <pc:sldMk cId="2223298076" sldId="445"/>
            <ac:graphicFrameMk id="4" creationId="{C53B95E5-8F43-4C4C-AC83-2DD7F6504FA8}"/>
          </ac:graphicFrameMkLst>
        </pc:graphicFrameChg>
      </pc:sldChg>
      <pc:sldChg chg="del">
        <pc:chgData name="Julie" userId="077d5013-d7d4-4aeb-a65d-ffc480c76a3d" providerId="ADAL" clId="{9464E14F-B1AF-4C2F-AA6C-4C7DE0911B22}" dt="2020-05-07T17:13:02.130" v="1785" actId="47"/>
        <pc:sldMkLst>
          <pc:docMk/>
          <pc:sldMk cId="3377149377" sldId="450"/>
        </pc:sldMkLst>
      </pc:sldChg>
      <pc:sldChg chg="del">
        <pc:chgData name="Julie" userId="077d5013-d7d4-4aeb-a65d-ffc480c76a3d" providerId="ADAL" clId="{9464E14F-B1AF-4C2F-AA6C-4C7DE0911B22}" dt="2020-05-07T17:14:12.169" v="1856" actId="47"/>
        <pc:sldMkLst>
          <pc:docMk/>
          <pc:sldMk cId="2618035561" sldId="452"/>
        </pc:sldMkLst>
      </pc:sldChg>
      <pc:sldChg chg="addSp delSp modSp del mod">
        <pc:chgData name="Julie" userId="077d5013-d7d4-4aeb-a65d-ffc480c76a3d" providerId="ADAL" clId="{9464E14F-B1AF-4C2F-AA6C-4C7DE0911B22}" dt="2020-05-07T17:34:11.458" v="2603" actId="47"/>
        <pc:sldMkLst>
          <pc:docMk/>
          <pc:sldMk cId="4132399420" sldId="453"/>
        </pc:sldMkLst>
        <pc:spChg chg="mod">
          <ac:chgData name="Julie" userId="077d5013-d7d4-4aeb-a65d-ffc480c76a3d" providerId="ADAL" clId="{9464E14F-B1AF-4C2F-AA6C-4C7DE0911B22}" dt="2020-05-07T17:08:40.640" v="1549" actId="20577"/>
          <ac:spMkLst>
            <pc:docMk/>
            <pc:sldMk cId="4132399420" sldId="453"/>
            <ac:spMk id="2" creationId="{661A388F-7B06-4BE9-B13E-3F6F788FFB2F}"/>
          </ac:spMkLst>
        </pc:spChg>
        <pc:spChg chg="add del mod">
          <ac:chgData name="Julie" userId="077d5013-d7d4-4aeb-a65d-ffc480c76a3d" providerId="ADAL" clId="{9464E14F-B1AF-4C2F-AA6C-4C7DE0911B22}" dt="2020-05-07T17:08:58.758" v="1580" actId="478"/>
          <ac:spMkLst>
            <pc:docMk/>
            <pc:sldMk cId="4132399420" sldId="453"/>
            <ac:spMk id="3" creationId="{A73FB384-CA1B-477C-9ADF-555AAE13C640}"/>
          </ac:spMkLst>
        </pc:spChg>
        <pc:spChg chg="add mod">
          <ac:chgData name="Julie" userId="077d5013-d7d4-4aeb-a65d-ffc480c76a3d" providerId="ADAL" clId="{9464E14F-B1AF-4C2F-AA6C-4C7DE0911B22}" dt="2020-05-07T17:09:54.818" v="1618" actId="20577"/>
          <ac:spMkLst>
            <pc:docMk/>
            <pc:sldMk cId="4132399420" sldId="453"/>
            <ac:spMk id="4" creationId="{B0299380-2FCB-4256-BB09-BF7DAF9FACFF}"/>
          </ac:spMkLst>
        </pc:spChg>
        <pc:graphicFrameChg chg="mod modGraphic">
          <ac:chgData name="Julie" userId="077d5013-d7d4-4aeb-a65d-ffc480c76a3d" providerId="ADAL" clId="{9464E14F-B1AF-4C2F-AA6C-4C7DE0911B22}" dt="2020-05-07T17:11:11.676" v="1669" actId="122"/>
          <ac:graphicFrameMkLst>
            <pc:docMk/>
            <pc:sldMk cId="4132399420" sldId="453"/>
            <ac:graphicFrameMk id="5" creationId="{D2B8518D-8C78-4577-9DED-513A7ED88C45}"/>
          </ac:graphicFrameMkLst>
        </pc:graphicFrameChg>
      </pc:sldChg>
      <pc:sldChg chg="del">
        <pc:chgData name="Julie" userId="077d5013-d7d4-4aeb-a65d-ffc480c76a3d" providerId="ADAL" clId="{9464E14F-B1AF-4C2F-AA6C-4C7DE0911B22}" dt="2020-05-07T17:14:12.169" v="1856" actId="47"/>
        <pc:sldMkLst>
          <pc:docMk/>
          <pc:sldMk cId="518689429" sldId="455"/>
        </pc:sldMkLst>
      </pc:sldChg>
      <pc:sldChg chg="addSp modSp mod addCm delCm modCm">
        <pc:chgData name="Julie" userId="077d5013-d7d4-4aeb-a65d-ffc480c76a3d" providerId="ADAL" clId="{9464E14F-B1AF-4C2F-AA6C-4C7DE0911B22}" dt="2020-05-07T16:40:01.975" v="860" actId="13926"/>
        <pc:sldMkLst>
          <pc:docMk/>
          <pc:sldMk cId="2297299042" sldId="457"/>
        </pc:sldMkLst>
        <pc:spChg chg="mod">
          <ac:chgData name="Julie" userId="077d5013-d7d4-4aeb-a65d-ffc480c76a3d" providerId="ADAL" clId="{9464E14F-B1AF-4C2F-AA6C-4C7DE0911B22}" dt="2020-05-07T16:38:16.946" v="824"/>
          <ac:spMkLst>
            <pc:docMk/>
            <pc:sldMk cId="2297299042" sldId="457"/>
            <ac:spMk id="2" creationId="{F3BA3F4D-2FB1-4525-B935-2CC6C8B07B94}"/>
          </ac:spMkLst>
        </pc:spChg>
        <pc:spChg chg="mod">
          <ac:chgData name="Julie" userId="077d5013-d7d4-4aeb-a65d-ffc480c76a3d" providerId="ADAL" clId="{9464E14F-B1AF-4C2F-AA6C-4C7DE0911B22}" dt="2020-05-07T16:38:16.946" v="824"/>
          <ac:spMkLst>
            <pc:docMk/>
            <pc:sldMk cId="2297299042" sldId="457"/>
            <ac:spMk id="3" creationId="{EB1DA027-5E5D-4CD8-B17F-32E078FA1DB3}"/>
          </ac:spMkLst>
        </pc:spChg>
        <pc:spChg chg="mod">
          <ac:chgData name="Julie" userId="077d5013-d7d4-4aeb-a65d-ffc480c76a3d" providerId="ADAL" clId="{9464E14F-B1AF-4C2F-AA6C-4C7DE0911B22}" dt="2020-05-07T16:38:16.946" v="824"/>
          <ac:spMkLst>
            <pc:docMk/>
            <pc:sldMk cId="2297299042" sldId="457"/>
            <ac:spMk id="4" creationId="{F20309F9-8B03-4C36-ACDA-686CC494F9C7}"/>
          </ac:spMkLst>
        </pc:spChg>
        <pc:spChg chg="mod">
          <ac:chgData name="Julie" userId="077d5013-d7d4-4aeb-a65d-ffc480c76a3d" providerId="ADAL" clId="{9464E14F-B1AF-4C2F-AA6C-4C7DE0911B22}" dt="2020-05-07T16:40:01.975" v="860" actId="13926"/>
          <ac:spMkLst>
            <pc:docMk/>
            <pc:sldMk cId="2297299042" sldId="457"/>
            <ac:spMk id="5" creationId="{8783D6CD-9B7B-49C9-92D3-5B356DEBC39B}"/>
          </ac:spMkLst>
        </pc:spChg>
        <pc:spChg chg="mod">
          <ac:chgData name="Julie" userId="077d5013-d7d4-4aeb-a65d-ffc480c76a3d" providerId="ADAL" clId="{9464E14F-B1AF-4C2F-AA6C-4C7DE0911B22}" dt="2020-05-07T16:39:06.169" v="853" actId="1076"/>
          <ac:spMkLst>
            <pc:docMk/>
            <pc:sldMk cId="2297299042" sldId="457"/>
            <ac:spMk id="8" creationId="{E22ECFDA-A69F-4ACA-924E-9FF834FAA413}"/>
          </ac:spMkLst>
        </pc:spChg>
        <pc:grpChg chg="add mod">
          <ac:chgData name="Julie" userId="077d5013-d7d4-4aeb-a65d-ffc480c76a3d" providerId="ADAL" clId="{9464E14F-B1AF-4C2F-AA6C-4C7DE0911B22}" dt="2020-05-07T16:39:17.551" v="855" actId="1076"/>
          <ac:grpSpMkLst>
            <pc:docMk/>
            <pc:sldMk cId="2297299042" sldId="457"/>
            <ac:grpSpMk id="6" creationId="{577CBB84-EB82-47DC-8F25-9016AF4D0724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55" creationId="{703737F0-95FE-45FD-A799-4BA991D75E97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56" creationId="{F732FF31-49A9-45ED-B74E-95710AC95097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62" creationId="{7CD027E1-56E4-405D-90A5-655029105962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68" creationId="{E7F8A084-37CB-4986-8F75-A54E70D18FB8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74" creationId="{9D383F0A-97C5-42E1-B791-D1DFC6412D72}"/>
          </ac:grpSpMkLst>
        </pc:grpChg>
        <pc:grpChg chg="mod">
          <ac:chgData name="Julie" userId="077d5013-d7d4-4aeb-a65d-ffc480c76a3d" providerId="ADAL" clId="{9464E14F-B1AF-4C2F-AA6C-4C7DE0911B22}" dt="2020-05-07T16:39:12.864" v="854" actId="164"/>
          <ac:grpSpMkLst>
            <pc:docMk/>
            <pc:sldMk cId="2297299042" sldId="457"/>
            <ac:grpSpMk id="80" creationId="{E1F43824-14A6-4981-A127-7453E642F979}"/>
          </ac:grpSpMkLst>
        </pc:grpChg>
      </pc:sldChg>
      <pc:sldChg chg="delSp modSp del mod">
        <pc:chgData name="Julie" userId="077d5013-d7d4-4aeb-a65d-ffc480c76a3d" providerId="ADAL" clId="{9464E14F-B1AF-4C2F-AA6C-4C7DE0911B22}" dt="2020-05-07T16:59:30.009" v="1125" actId="47"/>
        <pc:sldMkLst>
          <pc:docMk/>
          <pc:sldMk cId="63986989" sldId="482"/>
        </pc:sldMkLst>
        <pc:spChg chg="del">
          <ac:chgData name="Julie" userId="077d5013-d7d4-4aeb-a65d-ffc480c76a3d" providerId="ADAL" clId="{9464E14F-B1AF-4C2F-AA6C-4C7DE0911B22}" dt="2020-05-07T16:57:47.033" v="1094" actId="478"/>
          <ac:spMkLst>
            <pc:docMk/>
            <pc:sldMk cId="63986989" sldId="482"/>
            <ac:spMk id="7" creationId="{24D3BAE1-F292-4AE6-8AF1-114E861E0D31}"/>
          </ac:spMkLst>
        </pc:spChg>
        <pc:spChg chg="del">
          <ac:chgData name="Julie" userId="077d5013-d7d4-4aeb-a65d-ffc480c76a3d" providerId="ADAL" clId="{9464E14F-B1AF-4C2F-AA6C-4C7DE0911B22}" dt="2020-05-07T16:57:47.033" v="1094" actId="478"/>
          <ac:spMkLst>
            <pc:docMk/>
            <pc:sldMk cId="63986989" sldId="482"/>
            <ac:spMk id="8" creationId="{B88E8E89-97D8-4658-89F4-33448CB40D4D}"/>
          </ac:spMkLst>
        </pc:spChg>
        <pc:spChg chg="del">
          <ac:chgData name="Julie" userId="077d5013-d7d4-4aeb-a65d-ffc480c76a3d" providerId="ADAL" clId="{9464E14F-B1AF-4C2F-AA6C-4C7DE0911B22}" dt="2020-05-07T16:57:45.390" v="1093" actId="478"/>
          <ac:spMkLst>
            <pc:docMk/>
            <pc:sldMk cId="63986989" sldId="482"/>
            <ac:spMk id="16" creationId="{E35B10C8-706E-4922-B918-974C89C0B6FD}"/>
          </ac:spMkLst>
        </pc:spChg>
        <pc:graphicFrameChg chg="mod">
          <ac:chgData name="Julie" userId="077d5013-d7d4-4aeb-a65d-ffc480c76a3d" providerId="ADAL" clId="{9464E14F-B1AF-4C2F-AA6C-4C7DE0911B22}" dt="2020-05-07T16:58:40.362" v="1110" actId="404"/>
          <ac:graphicFrameMkLst>
            <pc:docMk/>
            <pc:sldMk cId="63986989" sldId="482"/>
            <ac:graphicFrameMk id="3" creationId="{4A699EA4-7FCB-4471-A631-FC361DBD8A48}"/>
          </ac:graphicFrameMkLst>
        </pc:graphicFrameChg>
      </pc:sldChg>
      <pc:sldChg chg="del">
        <pc:chgData name="Julie" userId="077d5013-d7d4-4aeb-a65d-ffc480c76a3d" providerId="ADAL" clId="{9464E14F-B1AF-4C2F-AA6C-4C7DE0911B22}" dt="2020-05-07T17:13:03.239" v="1786" actId="47"/>
        <pc:sldMkLst>
          <pc:docMk/>
          <pc:sldMk cId="798336817" sldId="487"/>
        </pc:sldMkLst>
      </pc:sldChg>
      <pc:sldChg chg="del">
        <pc:chgData name="Julie" userId="077d5013-d7d4-4aeb-a65d-ffc480c76a3d" providerId="ADAL" clId="{9464E14F-B1AF-4C2F-AA6C-4C7DE0911B22}" dt="2020-05-07T17:08:03.885" v="1539" actId="47"/>
        <pc:sldMkLst>
          <pc:docMk/>
          <pc:sldMk cId="3161872725" sldId="498"/>
        </pc:sldMkLst>
      </pc:sldChg>
      <pc:sldChg chg="del">
        <pc:chgData name="Julie" userId="077d5013-d7d4-4aeb-a65d-ffc480c76a3d" providerId="ADAL" clId="{9464E14F-B1AF-4C2F-AA6C-4C7DE0911B22}" dt="2020-05-07T17:08:03.885" v="1539" actId="47"/>
        <pc:sldMkLst>
          <pc:docMk/>
          <pc:sldMk cId="2350893507" sldId="499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1024450441" sldId="500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2931020666" sldId="501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319649830" sldId="502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3466422876" sldId="503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96129611" sldId="504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169475373" sldId="505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3831643254" sldId="506"/>
        </pc:sldMkLst>
      </pc:sldChg>
      <pc:sldChg chg="del">
        <pc:chgData name="Julie" userId="077d5013-d7d4-4aeb-a65d-ffc480c76a3d" providerId="ADAL" clId="{9464E14F-B1AF-4C2F-AA6C-4C7DE0911B22}" dt="2020-05-07T16:48:48.372" v="904" actId="47"/>
        <pc:sldMkLst>
          <pc:docMk/>
          <pc:sldMk cId="3046844241" sldId="507"/>
        </pc:sldMkLst>
      </pc:sldChg>
      <pc:sldChg chg="addSp delSp modSp new mod">
        <pc:chgData name="Julie" userId="077d5013-d7d4-4aeb-a65d-ffc480c76a3d" providerId="ADAL" clId="{9464E14F-B1AF-4C2F-AA6C-4C7DE0911B22}" dt="2020-05-07T16:45:14.240" v="903"/>
        <pc:sldMkLst>
          <pc:docMk/>
          <pc:sldMk cId="3616718811" sldId="513"/>
        </pc:sldMkLst>
        <pc:spChg chg="del">
          <ac:chgData name="Julie" userId="077d5013-d7d4-4aeb-a65d-ffc480c76a3d" providerId="ADAL" clId="{9464E14F-B1AF-4C2F-AA6C-4C7DE0911B22}" dt="2020-05-07T16:21:48.738" v="1"/>
          <ac:spMkLst>
            <pc:docMk/>
            <pc:sldMk cId="3616718811" sldId="513"/>
            <ac:spMk id="2" creationId="{7E52ABE5-245E-44E6-85B0-33CA3DA31962}"/>
          </ac:spMkLst>
        </pc:spChg>
        <pc:spChg chg="del">
          <ac:chgData name="Julie" userId="077d5013-d7d4-4aeb-a65d-ffc480c76a3d" providerId="ADAL" clId="{9464E14F-B1AF-4C2F-AA6C-4C7DE0911B22}" dt="2020-05-07T16:21:48.738" v="1"/>
          <ac:spMkLst>
            <pc:docMk/>
            <pc:sldMk cId="3616718811" sldId="513"/>
            <ac:spMk id="3" creationId="{024B9C88-328C-4157-B09C-30602D1252FC}"/>
          </ac:spMkLst>
        </pc:spChg>
        <pc:spChg chg="add mod">
          <ac:chgData name="Julie" userId="077d5013-d7d4-4aeb-a65d-ffc480c76a3d" providerId="ADAL" clId="{9464E14F-B1AF-4C2F-AA6C-4C7DE0911B22}" dt="2020-05-07T16:45:14.240" v="903"/>
          <ac:spMkLst>
            <pc:docMk/>
            <pc:sldMk cId="3616718811" sldId="513"/>
            <ac:spMk id="4" creationId="{AE84A40A-0DDF-4D5D-B8F1-CEBDECCB925C}"/>
          </ac:spMkLst>
        </pc:spChg>
        <pc:spChg chg="add mod">
          <ac:chgData name="Julie" userId="077d5013-d7d4-4aeb-a65d-ffc480c76a3d" providerId="ADAL" clId="{9464E14F-B1AF-4C2F-AA6C-4C7DE0911B22}" dt="2020-05-07T16:45:14.240" v="903"/>
          <ac:spMkLst>
            <pc:docMk/>
            <pc:sldMk cId="3616718811" sldId="513"/>
            <ac:spMk id="5" creationId="{0C2F06D3-9E7A-48E8-9BB4-84AA5FD36432}"/>
          </ac:spMkLst>
        </pc:spChg>
        <pc:spChg chg="add mod">
          <ac:chgData name="Julie" userId="077d5013-d7d4-4aeb-a65d-ffc480c76a3d" providerId="ADAL" clId="{9464E14F-B1AF-4C2F-AA6C-4C7DE0911B22}" dt="2020-05-07T16:45:14.240" v="903"/>
          <ac:spMkLst>
            <pc:docMk/>
            <pc:sldMk cId="3616718811" sldId="513"/>
            <ac:spMk id="6" creationId="{761298BE-F2DA-4D59-BB6F-05A74BE1602B}"/>
          </ac:spMkLst>
        </pc:spChg>
        <pc:spChg chg="add mod">
          <ac:chgData name="Julie" userId="077d5013-d7d4-4aeb-a65d-ffc480c76a3d" providerId="ADAL" clId="{9464E14F-B1AF-4C2F-AA6C-4C7DE0911B22}" dt="2020-05-07T16:45:14.240" v="903"/>
          <ac:spMkLst>
            <pc:docMk/>
            <pc:sldMk cId="3616718811" sldId="513"/>
            <ac:spMk id="7" creationId="{4DAB0E01-2A5C-4D86-81DC-621D11F0E671}"/>
          </ac:spMkLst>
        </pc:spChg>
        <pc:spChg chg="add del mod">
          <ac:chgData name="Julie" userId="077d5013-d7d4-4aeb-a65d-ffc480c76a3d" providerId="ADAL" clId="{9464E14F-B1AF-4C2F-AA6C-4C7DE0911B22}" dt="2020-05-07T16:26:22.663" v="123" actId="3680"/>
          <ac:spMkLst>
            <pc:docMk/>
            <pc:sldMk cId="3616718811" sldId="513"/>
            <ac:spMk id="8" creationId="{7056F5FA-F55C-49EA-A9F8-EBE5C7FC1F75}"/>
          </ac:spMkLst>
        </pc:spChg>
        <pc:graphicFrameChg chg="add mod ord modGraphic">
          <ac:chgData name="Julie" userId="077d5013-d7d4-4aeb-a65d-ffc480c76a3d" providerId="ADAL" clId="{9464E14F-B1AF-4C2F-AA6C-4C7DE0911B22}" dt="2020-05-07T16:45:14.240" v="903"/>
          <ac:graphicFrameMkLst>
            <pc:docMk/>
            <pc:sldMk cId="3616718811" sldId="513"/>
            <ac:graphicFrameMk id="9" creationId="{41FACCCB-6856-43E7-9DC3-142A585C8E95}"/>
          </ac:graphicFrameMkLst>
        </pc:graphicFrameChg>
      </pc:sldChg>
      <pc:sldChg chg="addSp delSp modSp new mod">
        <pc:chgData name="Julie" userId="077d5013-d7d4-4aeb-a65d-ffc480c76a3d" providerId="ADAL" clId="{9464E14F-B1AF-4C2F-AA6C-4C7DE0911B22}" dt="2020-05-07T17:35:05.071" v="2617" actId="5793"/>
        <pc:sldMkLst>
          <pc:docMk/>
          <pc:sldMk cId="1155384490" sldId="514"/>
        </pc:sldMkLst>
        <pc:spChg chg="del">
          <ac:chgData name="Julie" userId="077d5013-d7d4-4aeb-a65d-ffc480c76a3d" providerId="ADAL" clId="{9464E14F-B1AF-4C2F-AA6C-4C7DE0911B22}" dt="2020-05-07T16:54:04.960" v="908"/>
          <ac:spMkLst>
            <pc:docMk/>
            <pc:sldMk cId="1155384490" sldId="514"/>
            <ac:spMk id="2" creationId="{784A6B71-C0F7-4567-8A2D-221F8CDE6790}"/>
          </ac:spMkLst>
        </pc:spChg>
        <pc:spChg chg="del">
          <ac:chgData name="Julie" userId="077d5013-d7d4-4aeb-a65d-ffc480c76a3d" providerId="ADAL" clId="{9464E14F-B1AF-4C2F-AA6C-4C7DE0911B22}" dt="2020-05-07T16:54:04.960" v="908"/>
          <ac:spMkLst>
            <pc:docMk/>
            <pc:sldMk cId="1155384490" sldId="514"/>
            <ac:spMk id="3" creationId="{1E545DE2-9681-43FA-BE71-E5B292A1A0D5}"/>
          </ac:spMkLst>
        </pc:spChg>
        <pc:spChg chg="del">
          <ac:chgData name="Julie" userId="077d5013-d7d4-4aeb-a65d-ffc480c76a3d" providerId="ADAL" clId="{9464E14F-B1AF-4C2F-AA6C-4C7DE0911B22}" dt="2020-05-07T16:54:04.960" v="908"/>
          <ac:spMkLst>
            <pc:docMk/>
            <pc:sldMk cId="1155384490" sldId="514"/>
            <ac:spMk id="4" creationId="{56968245-EEF8-4F64-8BD2-2891B213D029}"/>
          </ac:spMkLst>
        </pc:spChg>
        <pc:spChg chg="del">
          <ac:chgData name="Julie" userId="077d5013-d7d4-4aeb-a65d-ffc480c76a3d" providerId="ADAL" clId="{9464E14F-B1AF-4C2F-AA6C-4C7DE0911B22}" dt="2020-05-07T16:54:04.960" v="908"/>
          <ac:spMkLst>
            <pc:docMk/>
            <pc:sldMk cId="1155384490" sldId="514"/>
            <ac:spMk id="5" creationId="{AC94D99C-7F55-460D-A82A-56F76FB3FFDF}"/>
          </ac:spMkLst>
        </pc:spChg>
        <pc:spChg chg="del">
          <ac:chgData name="Julie" userId="077d5013-d7d4-4aeb-a65d-ffc480c76a3d" providerId="ADAL" clId="{9464E14F-B1AF-4C2F-AA6C-4C7DE0911B22}" dt="2020-05-07T16:54:04.960" v="908"/>
          <ac:spMkLst>
            <pc:docMk/>
            <pc:sldMk cId="1155384490" sldId="514"/>
            <ac:spMk id="6" creationId="{F6E6ED3D-9846-47AD-B79F-F504B42A8CEF}"/>
          </ac:spMkLst>
        </pc:spChg>
        <pc:spChg chg="add mod">
          <ac:chgData name="Julie" userId="077d5013-d7d4-4aeb-a65d-ffc480c76a3d" providerId="ADAL" clId="{9464E14F-B1AF-4C2F-AA6C-4C7DE0911B22}" dt="2020-05-07T17:35:05.071" v="2617" actId="5793"/>
          <ac:spMkLst>
            <pc:docMk/>
            <pc:sldMk cId="1155384490" sldId="514"/>
            <ac:spMk id="7" creationId="{CAC6FF2D-46C1-4CB2-9406-413B19F67928}"/>
          </ac:spMkLst>
        </pc:spChg>
        <pc:spChg chg="add mod">
          <ac:chgData name="Julie" userId="077d5013-d7d4-4aeb-a65d-ffc480c76a3d" providerId="ADAL" clId="{9464E14F-B1AF-4C2F-AA6C-4C7DE0911B22}" dt="2020-05-07T17:33:58.019" v="2584"/>
          <ac:spMkLst>
            <pc:docMk/>
            <pc:sldMk cId="1155384490" sldId="514"/>
            <ac:spMk id="8" creationId="{05E62DB0-F86F-4898-A09B-E053C2EF25B2}"/>
          </ac:spMkLst>
        </pc:spChg>
        <pc:spChg chg="add mod">
          <ac:chgData name="Julie" userId="077d5013-d7d4-4aeb-a65d-ffc480c76a3d" providerId="ADAL" clId="{9464E14F-B1AF-4C2F-AA6C-4C7DE0911B22}" dt="2020-05-07T17:33:58.019" v="2584"/>
          <ac:spMkLst>
            <pc:docMk/>
            <pc:sldMk cId="1155384490" sldId="514"/>
            <ac:spMk id="9" creationId="{CA29A281-EE18-451E-BCA9-00C6BF6A5DFA}"/>
          </ac:spMkLst>
        </pc:spChg>
        <pc:spChg chg="add del mod">
          <ac:chgData name="Julie" userId="077d5013-d7d4-4aeb-a65d-ffc480c76a3d" providerId="ADAL" clId="{9464E14F-B1AF-4C2F-AA6C-4C7DE0911B22}" dt="2020-05-07T17:17:04.841" v="2038" actId="478"/>
          <ac:spMkLst>
            <pc:docMk/>
            <pc:sldMk cId="1155384490" sldId="514"/>
            <ac:spMk id="10" creationId="{2B18C3EB-0054-458B-AAF2-03A25F8DD996}"/>
          </ac:spMkLst>
        </pc:spChg>
        <pc:spChg chg="add del mod">
          <ac:chgData name="Julie" userId="077d5013-d7d4-4aeb-a65d-ffc480c76a3d" providerId="ADAL" clId="{9464E14F-B1AF-4C2F-AA6C-4C7DE0911B22}" dt="2020-05-07T17:31:09.029" v="2563" actId="478"/>
          <ac:spMkLst>
            <pc:docMk/>
            <pc:sldMk cId="1155384490" sldId="514"/>
            <ac:spMk id="11" creationId="{F34170AE-4F38-4E37-82D1-C664B500BA8C}"/>
          </ac:spMkLst>
        </pc:spChg>
        <pc:spChg chg="add del mod">
          <ac:chgData name="Julie" userId="077d5013-d7d4-4aeb-a65d-ffc480c76a3d" providerId="ADAL" clId="{9464E14F-B1AF-4C2F-AA6C-4C7DE0911B22}" dt="2020-05-07T17:17:07.312" v="2039" actId="478"/>
          <ac:spMkLst>
            <pc:docMk/>
            <pc:sldMk cId="1155384490" sldId="514"/>
            <ac:spMk id="17" creationId="{667B2F6D-BB94-490B-9126-C17B744640DA}"/>
          </ac:spMkLst>
        </pc:spChg>
        <pc:spChg chg="add del mod">
          <ac:chgData name="Julie" userId="077d5013-d7d4-4aeb-a65d-ffc480c76a3d" providerId="ADAL" clId="{9464E14F-B1AF-4C2F-AA6C-4C7DE0911B22}" dt="2020-05-07T17:31:14.537" v="2565" actId="478"/>
          <ac:spMkLst>
            <pc:docMk/>
            <pc:sldMk cId="1155384490" sldId="514"/>
            <ac:spMk id="21" creationId="{15A67EF3-0924-4060-814B-FBC9754ECCBD}"/>
          </ac:spMkLst>
        </pc:spChg>
        <pc:spChg chg="add mod">
          <ac:chgData name="Julie" userId="077d5013-d7d4-4aeb-a65d-ffc480c76a3d" providerId="ADAL" clId="{9464E14F-B1AF-4C2F-AA6C-4C7DE0911B22}" dt="2020-05-07T17:34:07.923" v="2602" actId="20577"/>
          <ac:spMkLst>
            <pc:docMk/>
            <pc:sldMk cId="1155384490" sldId="514"/>
            <ac:spMk id="23" creationId="{EF69DA41-45D7-4F4B-8C8A-142845E3790C}"/>
          </ac:spMkLst>
        </pc:spChg>
        <pc:spChg chg="add del mod">
          <ac:chgData name="Julie" userId="077d5013-d7d4-4aeb-a65d-ffc480c76a3d" providerId="ADAL" clId="{9464E14F-B1AF-4C2F-AA6C-4C7DE0911B22}" dt="2020-05-07T17:34:03.126" v="2587"/>
          <ac:spMkLst>
            <pc:docMk/>
            <pc:sldMk cId="1155384490" sldId="514"/>
            <ac:spMk id="24" creationId="{E4188F4E-9D81-45FA-94FE-25275369CFC9}"/>
          </ac:spMkLst>
        </pc:spChg>
        <pc:graphicFrameChg chg="add del mod">
          <ac:chgData name="Julie" userId="077d5013-d7d4-4aeb-a65d-ffc480c76a3d" providerId="ADAL" clId="{9464E14F-B1AF-4C2F-AA6C-4C7DE0911B22}" dt="2020-05-07T16:56:23.561" v="1025" actId="1032"/>
          <ac:graphicFrameMkLst>
            <pc:docMk/>
            <pc:sldMk cId="1155384490" sldId="514"/>
            <ac:graphicFrameMk id="13" creationId="{3F521A2A-241B-444B-9E95-4360A84AF8AA}"/>
          </ac:graphicFrameMkLst>
        </pc:graphicFrameChg>
        <pc:graphicFrameChg chg="add del mod">
          <ac:chgData name="Julie" userId="077d5013-d7d4-4aeb-a65d-ffc480c76a3d" providerId="ADAL" clId="{9464E14F-B1AF-4C2F-AA6C-4C7DE0911B22}" dt="2020-05-07T17:22:44.581" v="2235" actId="478"/>
          <ac:graphicFrameMkLst>
            <pc:docMk/>
            <pc:sldMk cId="1155384490" sldId="514"/>
            <ac:graphicFrameMk id="14" creationId="{6799059D-E0D5-4EE8-855C-1250D3CE0C90}"/>
          </ac:graphicFrameMkLst>
        </pc:graphicFrameChg>
        <pc:graphicFrameChg chg="add del mod">
          <ac:chgData name="Julie" userId="077d5013-d7d4-4aeb-a65d-ffc480c76a3d" providerId="ADAL" clId="{9464E14F-B1AF-4C2F-AA6C-4C7DE0911B22}" dt="2020-05-07T17:25:43.460" v="2290" actId="478"/>
          <ac:graphicFrameMkLst>
            <pc:docMk/>
            <pc:sldMk cId="1155384490" sldId="514"/>
            <ac:graphicFrameMk id="18" creationId="{D53AA0EE-96E8-4380-8045-1917BBF25250}"/>
          </ac:graphicFrameMkLst>
        </pc:graphicFrameChg>
        <pc:graphicFrameChg chg="add del mod modGraphic">
          <ac:chgData name="Julie" userId="077d5013-d7d4-4aeb-a65d-ffc480c76a3d" providerId="ADAL" clId="{9464E14F-B1AF-4C2F-AA6C-4C7DE0911B22}" dt="2020-05-07T17:31:11.868" v="2564" actId="478"/>
          <ac:graphicFrameMkLst>
            <pc:docMk/>
            <pc:sldMk cId="1155384490" sldId="514"/>
            <ac:graphicFrameMk id="19" creationId="{8075F4A7-5BA4-48D1-BD01-9940A60520EE}"/>
          </ac:graphicFrameMkLst>
        </pc:graphicFrameChg>
        <pc:graphicFrameChg chg="add del mod modGraphic">
          <ac:chgData name="Julie" userId="077d5013-d7d4-4aeb-a65d-ffc480c76a3d" providerId="ADAL" clId="{9464E14F-B1AF-4C2F-AA6C-4C7DE0911B22}" dt="2020-05-07T17:34:01.130" v="2585" actId="21"/>
          <ac:graphicFrameMkLst>
            <pc:docMk/>
            <pc:sldMk cId="1155384490" sldId="514"/>
            <ac:graphicFrameMk id="22" creationId="{FA9F305B-AEB5-4383-93EA-6650A0BFAB8E}"/>
          </ac:graphicFrameMkLst>
        </pc:graphicFrameChg>
        <pc:graphicFrameChg chg="add mod modGraphic">
          <ac:chgData name="Julie" userId="077d5013-d7d4-4aeb-a65d-ffc480c76a3d" providerId="ADAL" clId="{9464E14F-B1AF-4C2F-AA6C-4C7DE0911B22}" dt="2020-05-07T17:34:34.314" v="2607"/>
          <ac:graphicFrameMkLst>
            <pc:docMk/>
            <pc:sldMk cId="1155384490" sldId="514"/>
            <ac:graphicFrameMk id="25" creationId="{796F1CCE-3207-4330-BDF8-585D3F74E85D}"/>
          </ac:graphicFrameMkLst>
        </pc:graphicFrameChg>
        <pc:picChg chg="add del mod">
          <ac:chgData name="Julie" userId="077d5013-d7d4-4aeb-a65d-ffc480c76a3d" providerId="ADAL" clId="{9464E14F-B1AF-4C2F-AA6C-4C7DE0911B22}" dt="2020-05-07T16:55:48.201" v="1020" actId="478"/>
          <ac:picMkLst>
            <pc:docMk/>
            <pc:sldMk cId="1155384490" sldId="514"/>
            <ac:picMk id="12" creationId="{E71DE1EF-3A0A-40B3-B9ED-C53A127B8C6B}"/>
          </ac:picMkLst>
        </pc:picChg>
        <pc:picChg chg="add del mod">
          <ac:chgData name="Julie" userId="077d5013-d7d4-4aeb-a65d-ffc480c76a3d" providerId="ADAL" clId="{9464E14F-B1AF-4C2F-AA6C-4C7DE0911B22}" dt="2020-05-07T17:31:07.317" v="2562" actId="478"/>
          <ac:picMkLst>
            <pc:docMk/>
            <pc:sldMk cId="1155384490" sldId="514"/>
            <ac:picMk id="15" creationId="{91FD1488-880B-4A14-923A-6666B976B13A}"/>
          </ac:picMkLst>
        </pc:picChg>
      </pc:sldChg>
      <pc:sldChg chg="modSp new del mod">
        <pc:chgData name="Julie" userId="077d5013-d7d4-4aeb-a65d-ffc480c76a3d" providerId="ADAL" clId="{9464E14F-B1AF-4C2F-AA6C-4C7DE0911B22}" dt="2020-05-07T17:08:09.417" v="1540" actId="47"/>
        <pc:sldMkLst>
          <pc:docMk/>
          <pc:sldMk cId="1080284953" sldId="515"/>
        </pc:sldMkLst>
        <pc:spChg chg="mod">
          <ac:chgData name="Julie" userId="077d5013-d7d4-4aeb-a65d-ffc480c76a3d" providerId="ADAL" clId="{9464E14F-B1AF-4C2F-AA6C-4C7DE0911B22}" dt="2020-05-07T17:00:05.114" v="1134" actId="20577"/>
          <ac:spMkLst>
            <pc:docMk/>
            <pc:sldMk cId="1080284953" sldId="515"/>
            <ac:spMk id="6" creationId="{137DE525-6724-4CF0-950A-64313945EC34}"/>
          </ac:spMkLst>
        </pc:spChg>
      </pc:sldChg>
      <pc:sldChg chg="addSp delSp modSp new mod">
        <pc:chgData name="Julie" userId="077d5013-d7d4-4aeb-a65d-ffc480c76a3d" providerId="ADAL" clId="{9464E14F-B1AF-4C2F-AA6C-4C7DE0911B22}" dt="2020-05-07T17:12:52.141" v="1784" actId="6549"/>
        <pc:sldMkLst>
          <pc:docMk/>
          <pc:sldMk cId="3264536477" sldId="515"/>
        </pc:sldMkLst>
        <pc:spChg chg="del">
          <ac:chgData name="Julie" userId="077d5013-d7d4-4aeb-a65d-ffc480c76a3d" providerId="ADAL" clId="{9464E14F-B1AF-4C2F-AA6C-4C7DE0911B22}" dt="2020-05-07T17:11:55.463" v="1671"/>
          <ac:spMkLst>
            <pc:docMk/>
            <pc:sldMk cId="3264536477" sldId="515"/>
            <ac:spMk id="2" creationId="{41E2A687-E1DB-4028-8BA1-48FBFE00AE19}"/>
          </ac:spMkLst>
        </pc:spChg>
        <pc:spChg chg="del">
          <ac:chgData name="Julie" userId="077d5013-d7d4-4aeb-a65d-ffc480c76a3d" providerId="ADAL" clId="{9464E14F-B1AF-4C2F-AA6C-4C7DE0911B22}" dt="2020-05-07T17:11:55.463" v="1671"/>
          <ac:spMkLst>
            <pc:docMk/>
            <pc:sldMk cId="3264536477" sldId="515"/>
            <ac:spMk id="3" creationId="{E694836F-637F-4A94-AE58-7EB6D8F8A7CD}"/>
          </ac:spMkLst>
        </pc:spChg>
        <pc:spChg chg="add mod">
          <ac:chgData name="Julie" userId="077d5013-d7d4-4aeb-a65d-ffc480c76a3d" providerId="ADAL" clId="{9464E14F-B1AF-4C2F-AA6C-4C7DE0911B22}" dt="2020-05-07T17:12:03.957" v="1704" actId="20577"/>
          <ac:spMkLst>
            <pc:docMk/>
            <pc:sldMk cId="3264536477" sldId="515"/>
            <ac:spMk id="4" creationId="{C6F3A254-8C59-4D41-86EF-3A91D028808E}"/>
          </ac:spMkLst>
        </pc:spChg>
        <pc:spChg chg="add mod">
          <ac:chgData name="Julie" userId="077d5013-d7d4-4aeb-a65d-ffc480c76a3d" providerId="ADAL" clId="{9464E14F-B1AF-4C2F-AA6C-4C7DE0911B22}" dt="2020-05-07T17:12:12.250" v="1723" actId="20577"/>
          <ac:spMkLst>
            <pc:docMk/>
            <pc:sldMk cId="3264536477" sldId="515"/>
            <ac:spMk id="5" creationId="{0E5EDCA0-A0CC-49D0-B87D-DDEA7F6B4AB8}"/>
          </ac:spMkLst>
        </pc:spChg>
        <pc:spChg chg="add mod">
          <ac:chgData name="Julie" userId="077d5013-d7d4-4aeb-a65d-ffc480c76a3d" providerId="ADAL" clId="{9464E14F-B1AF-4C2F-AA6C-4C7DE0911B22}" dt="2020-05-07T17:12:27.171" v="1753"/>
          <ac:spMkLst>
            <pc:docMk/>
            <pc:sldMk cId="3264536477" sldId="515"/>
            <ac:spMk id="6" creationId="{CA0E8750-9B24-4CBB-9719-B42BE9820890}"/>
          </ac:spMkLst>
        </pc:spChg>
        <pc:spChg chg="add mod">
          <ac:chgData name="Julie" userId="077d5013-d7d4-4aeb-a65d-ffc480c76a3d" providerId="ADAL" clId="{9464E14F-B1AF-4C2F-AA6C-4C7DE0911B22}" dt="2020-05-07T17:12:21.041" v="1752" actId="5793"/>
          <ac:spMkLst>
            <pc:docMk/>
            <pc:sldMk cId="3264536477" sldId="515"/>
            <ac:spMk id="7" creationId="{6BD43BE8-F4E7-4D4F-B5DB-AA0EA956E66D}"/>
          </ac:spMkLst>
        </pc:spChg>
        <pc:spChg chg="add mod">
          <ac:chgData name="Julie" userId="077d5013-d7d4-4aeb-a65d-ffc480c76a3d" providerId="ADAL" clId="{9464E14F-B1AF-4C2F-AA6C-4C7DE0911B22}" dt="2020-05-07T17:12:52.141" v="1784" actId="6549"/>
          <ac:spMkLst>
            <pc:docMk/>
            <pc:sldMk cId="3264536477" sldId="515"/>
            <ac:spMk id="8" creationId="{E11992F7-F2E8-4AC4-AABC-9B6FCD162DCF}"/>
          </ac:spMkLst>
        </pc:spChg>
      </pc:sldChg>
      <pc:sldChg chg="modSp new mod">
        <pc:chgData name="Julie" userId="077d5013-d7d4-4aeb-a65d-ffc480c76a3d" providerId="ADAL" clId="{9464E14F-B1AF-4C2F-AA6C-4C7DE0911B22}" dt="2020-05-07T17:14:03.614" v="1855" actId="20577"/>
        <pc:sldMkLst>
          <pc:docMk/>
          <pc:sldMk cId="1163099935" sldId="516"/>
        </pc:sldMkLst>
        <pc:spChg chg="mod">
          <ac:chgData name="Julie" userId="077d5013-d7d4-4aeb-a65d-ffc480c76a3d" providerId="ADAL" clId="{9464E14F-B1AF-4C2F-AA6C-4C7DE0911B22}" dt="2020-05-07T17:13:29.068" v="1840" actId="20577"/>
          <ac:spMkLst>
            <pc:docMk/>
            <pc:sldMk cId="1163099935" sldId="516"/>
            <ac:spMk id="2" creationId="{51CE7EAC-AE7C-4CF2-B41E-198484B1F9FC}"/>
          </ac:spMkLst>
        </pc:spChg>
        <pc:spChg chg="mod">
          <ac:chgData name="Julie" userId="077d5013-d7d4-4aeb-a65d-ffc480c76a3d" providerId="ADAL" clId="{9464E14F-B1AF-4C2F-AA6C-4C7DE0911B22}" dt="2020-05-07T17:13:37.149" v="1841"/>
          <ac:spMkLst>
            <pc:docMk/>
            <pc:sldMk cId="1163099935" sldId="516"/>
            <ac:spMk id="3" creationId="{82C469F8-6DB7-4B84-804C-650E3ED57157}"/>
          </ac:spMkLst>
        </pc:spChg>
        <pc:spChg chg="mod">
          <ac:chgData name="Julie" userId="077d5013-d7d4-4aeb-a65d-ffc480c76a3d" providerId="ADAL" clId="{9464E14F-B1AF-4C2F-AA6C-4C7DE0911B22}" dt="2020-05-07T17:13:44.989" v="1853" actId="5793"/>
          <ac:spMkLst>
            <pc:docMk/>
            <pc:sldMk cId="1163099935" sldId="516"/>
            <ac:spMk id="4" creationId="{6F92B922-9176-4907-917C-8CE51A547621}"/>
          </ac:spMkLst>
        </pc:spChg>
        <pc:spChg chg="mod">
          <ac:chgData name="Julie" userId="077d5013-d7d4-4aeb-a65d-ffc480c76a3d" providerId="ADAL" clId="{9464E14F-B1AF-4C2F-AA6C-4C7DE0911B22}" dt="2020-05-07T17:14:03.614" v="1855" actId="20577"/>
          <ac:spMkLst>
            <pc:docMk/>
            <pc:sldMk cId="1163099935" sldId="516"/>
            <ac:spMk id="5" creationId="{D6D532F5-3DD6-4961-A636-E702A3B552EB}"/>
          </ac:spMkLst>
        </pc:spChg>
        <pc:spChg chg="mod">
          <ac:chgData name="Julie" userId="077d5013-d7d4-4aeb-a65d-ffc480c76a3d" providerId="ADAL" clId="{9464E14F-B1AF-4C2F-AA6C-4C7DE0911B22}" dt="2020-05-07T17:13:15.480" v="1801" actId="20577"/>
          <ac:spMkLst>
            <pc:docMk/>
            <pc:sldMk cId="1163099935" sldId="516"/>
            <ac:spMk id="6" creationId="{A1ACA88C-61CC-422E-B587-FB9FF588391A}"/>
          </ac:spMkLst>
        </pc:spChg>
      </pc:sldChg>
      <pc:sldMasterChg chg="modSldLayout">
        <pc:chgData name="Julie" userId="077d5013-d7d4-4aeb-a65d-ffc480c76a3d" providerId="ADAL" clId="{9464E14F-B1AF-4C2F-AA6C-4C7DE0911B22}" dt="2020-05-07T16:37:43.412" v="823" actId="114"/>
        <pc:sldMasterMkLst>
          <pc:docMk/>
          <pc:sldMasterMk cId="3405448168" sldId="2147483668"/>
        </pc:sldMasterMkLst>
        <pc:sldLayoutChg chg="modSp">
          <pc:chgData name="Julie" userId="077d5013-d7d4-4aeb-a65d-ffc480c76a3d" providerId="ADAL" clId="{9464E14F-B1AF-4C2F-AA6C-4C7DE0911B22}" dt="2020-05-07T16:37:43.412" v="823" actId="114"/>
          <pc:sldLayoutMkLst>
            <pc:docMk/>
            <pc:sldMasterMk cId="3405448168" sldId="2147483668"/>
            <pc:sldLayoutMk cId="4290496187" sldId="2147483677"/>
          </pc:sldLayoutMkLst>
          <pc:spChg chg="mod">
            <ac:chgData name="Julie" userId="077d5013-d7d4-4aeb-a65d-ffc480c76a3d" providerId="ADAL" clId="{9464E14F-B1AF-4C2F-AA6C-4C7DE0911B22}" dt="2020-05-07T16:37:40.502" v="822" actId="114"/>
            <ac:spMkLst>
              <pc:docMk/>
              <pc:sldMasterMk cId="3405448168" sldId="2147483668"/>
              <pc:sldLayoutMk cId="4290496187" sldId="2147483677"/>
              <ac:spMk id="3" creationId="{00000000-0000-0000-0000-000000000000}"/>
            </ac:spMkLst>
          </pc:spChg>
          <pc:spChg chg="mod">
            <ac:chgData name="Julie" userId="077d5013-d7d4-4aeb-a65d-ffc480c76a3d" providerId="ADAL" clId="{9464E14F-B1AF-4C2F-AA6C-4C7DE0911B22}" dt="2020-05-07T16:37:43.412" v="823" actId="114"/>
            <ac:spMkLst>
              <pc:docMk/>
              <pc:sldMasterMk cId="3405448168" sldId="2147483668"/>
              <pc:sldLayoutMk cId="4290496187" sldId="2147483677"/>
              <ac:spMk id="5" creationId="{00000000-0000-0000-0000-000000000000}"/>
            </ac:spMkLst>
          </pc:spChg>
        </pc:sldLayoutChg>
      </pc:sldMasterChg>
    </pc:docChg>
  </pc:docChgLst>
  <pc:docChgLst>
    <pc:chgData name="Julie Rasilainen" userId="077d5013-d7d4-4aeb-a65d-ffc480c76a3d" providerId="ADAL" clId="{7556288D-5DFA-4B11-8258-9CE407687426}"/>
    <pc:docChg chg="undo redo custSel addSld delSld modSld modSection">
      <pc:chgData name="Julie Rasilainen" userId="077d5013-d7d4-4aeb-a65d-ffc480c76a3d" providerId="ADAL" clId="{7556288D-5DFA-4B11-8258-9CE407687426}" dt="2019-12-10T00:10:53.423" v="556" actId="20577"/>
      <pc:docMkLst>
        <pc:docMk/>
      </pc:docMkLst>
      <pc:sldChg chg="addSp delSp modSp">
        <pc:chgData name="Julie Rasilainen" userId="077d5013-d7d4-4aeb-a65d-ffc480c76a3d" providerId="ADAL" clId="{7556288D-5DFA-4B11-8258-9CE407687426}" dt="2019-12-09T23:27:23.527" v="8" actId="27636"/>
        <pc:sldMkLst>
          <pc:docMk/>
          <pc:sldMk cId="602162084" sldId="259"/>
        </pc:sldMkLst>
        <pc:spChg chg="add mod">
          <ac:chgData name="Julie Rasilainen" userId="077d5013-d7d4-4aeb-a65d-ffc480c76a3d" providerId="ADAL" clId="{7556288D-5DFA-4B11-8258-9CE407687426}" dt="2019-12-09T23:26:59.402" v="0"/>
          <ac:spMkLst>
            <pc:docMk/>
            <pc:sldMk cId="602162084" sldId="259"/>
            <ac:spMk id="2" creationId="{853443F4-D518-44D3-894D-C1B869F291C5}"/>
          </ac:spMkLst>
        </pc:spChg>
        <pc:spChg chg="mod">
          <ac:chgData name="Julie Rasilainen" userId="077d5013-d7d4-4aeb-a65d-ffc480c76a3d" providerId="ADAL" clId="{7556288D-5DFA-4B11-8258-9CE407687426}" dt="2019-12-09T23:27:23.527" v="8" actId="27636"/>
          <ac:spMkLst>
            <pc:docMk/>
            <pc:sldMk cId="602162084" sldId="259"/>
            <ac:spMk id="4" creationId="{350EA7B8-5FF8-4CDE-B168-F7863C101BB1}"/>
          </ac:spMkLst>
        </pc:spChg>
        <pc:spChg chg="del mod">
          <ac:chgData name="Julie Rasilainen" userId="077d5013-d7d4-4aeb-a65d-ffc480c76a3d" providerId="ADAL" clId="{7556288D-5DFA-4B11-8258-9CE407687426}" dt="2019-12-09T23:27:17.604" v="3" actId="478"/>
          <ac:spMkLst>
            <pc:docMk/>
            <pc:sldMk cId="602162084" sldId="259"/>
            <ac:spMk id="6" creationId="{D4E75096-D848-405C-8F5B-CD0BB4A8E678}"/>
          </ac:spMkLst>
        </pc:spChg>
      </pc:sldChg>
      <pc:sldChg chg="addSp delSp modSp del">
        <pc:chgData name="Julie Rasilainen" userId="077d5013-d7d4-4aeb-a65d-ffc480c76a3d" providerId="ADAL" clId="{7556288D-5DFA-4B11-8258-9CE407687426}" dt="2019-12-10T00:06:57.713" v="473" actId="47"/>
        <pc:sldMkLst>
          <pc:docMk/>
          <pc:sldMk cId="985698365" sldId="420"/>
        </pc:sldMkLst>
        <pc:spChg chg="del">
          <ac:chgData name="Julie Rasilainen" userId="077d5013-d7d4-4aeb-a65d-ffc480c76a3d" providerId="ADAL" clId="{7556288D-5DFA-4B11-8258-9CE407687426}" dt="2019-12-10T00:01:58.135" v="385" actId="478"/>
          <ac:spMkLst>
            <pc:docMk/>
            <pc:sldMk cId="985698365" sldId="420"/>
            <ac:spMk id="2" creationId="{00000000-0000-0000-0000-000000000000}"/>
          </ac:spMkLst>
        </pc:spChg>
        <pc:spChg chg="add mod">
          <ac:chgData name="Julie Rasilainen" userId="077d5013-d7d4-4aeb-a65d-ffc480c76a3d" providerId="ADAL" clId="{7556288D-5DFA-4B11-8258-9CE407687426}" dt="2019-12-10T00:01:55.640" v="384"/>
          <ac:spMkLst>
            <pc:docMk/>
            <pc:sldMk cId="985698365" sldId="420"/>
            <ac:spMk id="3" creationId="{CD43656E-AC3E-4248-A5F0-E6A10CA129F1}"/>
          </ac:spMkLst>
        </pc:spChg>
        <pc:spChg chg="add del mod">
          <ac:chgData name="Julie Rasilainen" userId="077d5013-d7d4-4aeb-a65d-ffc480c76a3d" providerId="ADAL" clId="{7556288D-5DFA-4B11-8258-9CE407687426}" dt="2019-12-10T00:02:05.801" v="386" actId="478"/>
          <ac:spMkLst>
            <pc:docMk/>
            <pc:sldMk cId="985698365" sldId="420"/>
            <ac:spMk id="4" creationId="{A2CA5890-1F87-47A6-97CA-C7737F9AF50C}"/>
          </ac:spMkLst>
        </pc:spChg>
        <pc:spChg chg="mod">
          <ac:chgData name="Julie Rasilainen" userId="077d5013-d7d4-4aeb-a65d-ffc480c76a3d" providerId="ADAL" clId="{7556288D-5DFA-4B11-8258-9CE407687426}" dt="2019-12-10T00:02:55.876" v="407" actId="14100"/>
          <ac:spMkLst>
            <pc:docMk/>
            <pc:sldMk cId="985698365" sldId="420"/>
            <ac:spMk id="12" creationId="{09E2ABD2-F549-4C6B-B6C8-CB1822385A15}"/>
          </ac:spMkLst>
        </pc:spChg>
        <pc:spChg chg="mod">
          <ac:chgData name="Julie Rasilainen" userId="077d5013-d7d4-4aeb-a65d-ffc480c76a3d" providerId="ADAL" clId="{7556288D-5DFA-4B11-8258-9CE407687426}" dt="2019-12-10T00:02:58.778" v="408" actId="14100"/>
          <ac:spMkLst>
            <pc:docMk/>
            <pc:sldMk cId="985698365" sldId="420"/>
            <ac:spMk id="14" creationId="{D69D7D32-53CC-4EE2-BC52-AAAEE9020419}"/>
          </ac:spMkLst>
        </pc:spChg>
        <pc:spChg chg="mod">
          <ac:chgData name="Julie Rasilainen" userId="077d5013-d7d4-4aeb-a65d-ffc480c76a3d" providerId="ADAL" clId="{7556288D-5DFA-4B11-8258-9CE407687426}" dt="2019-12-10T00:02:33.420" v="405" actId="14100"/>
          <ac:spMkLst>
            <pc:docMk/>
            <pc:sldMk cId="985698365" sldId="420"/>
            <ac:spMk id="23" creationId="{E5F6CA14-CB41-4EC6-9043-9E0C2C8D00AD}"/>
          </ac:spMkLst>
        </pc:spChg>
        <pc:spChg chg="mod">
          <ac:chgData name="Julie Rasilainen" userId="077d5013-d7d4-4aeb-a65d-ffc480c76a3d" providerId="ADAL" clId="{7556288D-5DFA-4B11-8258-9CE407687426}" dt="2019-12-10T00:02:37.587" v="406" actId="12"/>
          <ac:spMkLst>
            <pc:docMk/>
            <pc:sldMk cId="985698365" sldId="420"/>
            <ac:spMk id="24" creationId="{19958B45-B15F-47D3-9B8B-821ADD8F318F}"/>
          </ac:spMkLst>
        </pc:spChg>
        <pc:spChg chg="mod">
          <ac:chgData name="Julie Rasilainen" userId="077d5013-d7d4-4aeb-a65d-ffc480c76a3d" providerId="ADAL" clId="{7556288D-5DFA-4B11-8258-9CE407687426}" dt="2019-12-10T00:02:15.252" v="401" actId="1037"/>
          <ac:spMkLst>
            <pc:docMk/>
            <pc:sldMk cId="985698365" sldId="420"/>
            <ac:spMk id="25" creationId="{EF59D397-5648-4EB4-9C14-890681D3656C}"/>
          </ac:spMkLst>
        </pc:spChg>
        <pc:spChg chg="mod">
          <ac:chgData name="Julie Rasilainen" userId="077d5013-d7d4-4aeb-a65d-ffc480c76a3d" providerId="ADAL" clId="{7556288D-5DFA-4B11-8258-9CE407687426}" dt="2019-12-10T00:02:15.252" v="401" actId="1037"/>
          <ac:spMkLst>
            <pc:docMk/>
            <pc:sldMk cId="985698365" sldId="420"/>
            <ac:spMk id="28" creationId="{8BB1A0E7-04C9-43ED-A5D7-B4E91D0045FD}"/>
          </ac:spMkLst>
        </pc:spChg>
      </pc:sldChg>
      <pc:sldChg chg="addSp delSp modSp">
        <pc:chgData name="Julie Rasilainen" userId="077d5013-d7d4-4aeb-a65d-ffc480c76a3d" providerId="ADAL" clId="{7556288D-5DFA-4B11-8258-9CE407687426}" dt="2019-12-10T00:10:53.423" v="556" actId="20577"/>
        <pc:sldMkLst>
          <pc:docMk/>
          <pc:sldMk cId="647317548" sldId="426"/>
        </pc:sldMkLst>
        <pc:spChg chg="add mod">
          <ac:chgData name="Julie Rasilainen" userId="077d5013-d7d4-4aeb-a65d-ffc480c76a3d" providerId="ADAL" clId="{7556288D-5DFA-4B11-8258-9CE407687426}" dt="2019-12-10T00:07:08.928" v="497" actId="20577"/>
          <ac:spMkLst>
            <pc:docMk/>
            <pc:sldMk cId="647317548" sldId="426"/>
            <ac:spMk id="2" creationId="{75574400-EC46-46F7-BBFD-75D841B5F13E}"/>
          </ac:spMkLst>
        </pc:spChg>
        <pc:spChg chg="add del mod">
          <ac:chgData name="Julie Rasilainen" userId="077d5013-d7d4-4aeb-a65d-ffc480c76a3d" providerId="ADAL" clId="{7556288D-5DFA-4B11-8258-9CE407687426}" dt="2019-12-10T00:07:15.240" v="498" actId="478"/>
          <ac:spMkLst>
            <pc:docMk/>
            <pc:sldMk cId="647317548" sldId="426"/>
            <ac:spMk id="3" creationId="{34C683E4-A45C-4E16-8ADB-E59855A166F7}"/>
          </ac:spMkLst>
        </pc:spChg>
        <pc:spChg chg="add del">
          <ac:chgData name="Julie Rasilainen" userId="077d5013-d7d4-4aeb-a65d-ffc480c76a3d" providerId="ADAL" clId="{7556288D-5DFA-4B11-8258-9CE407687426}" dt="2019-12-10T00:08:37.869" v="518" actId="478"/>
          <ac:spMkLst>
            <pc:docMk/>
            <pc:sldMk cId="647317548" sldId="426"/>
            <ac:spMk id="19" creationId="{00000000-0000-0000-0000-000000000000}"/>
          </ac:spMkLst>
        </pc:spChg>
        <pc:spChg chg="mod">
          <ac:chgData name="Julie Rasilainen" userId="077d5013-d7d4-4aeb-a65d-ffc480c76a3d" providerId="ADAL" clId="{7556288D-5DFA-4B11-8258-9CE407687426}" dt="2019-12-10T00:09:45.149" v="548" actId="1076"/>
          <ac:spMkLst>
            <pc:docMk/>
            <pc:sldMk cId="647317548" sldId="426"/>
            <ac:spMk id="21" creationId="{7F16079B-2961-419D-A75C-65419BF51594}"/>
          </ac:spMkLst>
        </pc:spChg>
        <pc:spChg chg="mod">
          <ac:chgData name="Julie Rasilainen" userId="077d5013-d7d4-4aeb-a65d-ffc480c76a3d" providerId="ADAL" clId="{7556288D-5DFA-4B11-8258-9CE407687426}" dt="2019-12-10T00:10:53.423" v="556" actId="20577"/>
          <ac:spMkLst>
            <pc:docMk/>
            <pc:sldMk cId="647317548" sldId="426"/>
            <ac:spMk id="22" creationId="{68B6ECAA-4065-42EB-87A2-9D08AFDC2F2B}"/>
          </ac:spMkLst>
        </pc:spChg>
        <pc:spChg chg="mod">
          <ac:chgData name="Julie Rasilainen" userId="077d5013-d7d4-4aeb-a65d-ffc480c76a3d" providerId="ADAL" clId="{7556288D-5DFA-4B11-8258-9CE407687426}" dt="2019-12-10T00:09:45.149" v="548" actId="1076"/>
          <ac:spMkLst>
            <pc:docMk/>
            <pc:sldMk cId="647317548" sldId="426"/>
            <ac:spMk id="23" creationId="{E5F6CA14-CB41-4EC6-9043-9E0C2C8D00AD}"/>
          </ac:spMkLst>
        </pc:spChg>
        <pc:spChg chg="mod">
          <ac:chgData name="Julie Rasilainen" userId="077d5013-d7d4-4aeb-a65d-ffc480c76a3d" providerId="ADAL" clId="{7556288D-5DFA-4B11-8258-9CE407687426}" dt="2019-12-10T00:09:45.149" v="548" actId="1076"/>
          <ac:spMkLst>
            <pc:docMk/>
            <pc:sldMk cId="647317548" sldId="426"/>
            <ac:spMk id="24" creationId="{19958B45-B15F-47D3-9B8B-821ADD8F318F}"/>
          </ac:spMkLst>
        </pc:spChg>
        <pc:spChg chg="del">
          <ac:chgData name="Julie Rasilainen" userId="077d5013-d7d4-4aeb-a65d-ffc480c76a3d" providerId="ADAL" clId="{7556288D-5DFA-4B11-8258-9CE407687426}" dt="2019-12-10T00:07:17.491" v="499" actId="478"/>
          <ac:spMkLst>
            <pc:docMk/>
            <pc:sldMk cId="647317548" sldId="426"/>
            <ac:spMk id="25" creationId="{7F013C6B-D89C-48CE-8439-2B5B0E54D3B2}"/>
          </ac:spMkLst>
        </pc:spChg>
        <pc:spChg chg="mod">
          <ac:chgData name="Julie Rasilainen" userId="077d5013-d7d4-4aeb-a65d-ffc480c76a3d" providerId="ADAL" clId="{7556288D-5DFA-4B11-8258-9CE407687426}" dt="2019-12-10T00:10:34.326" v="555" actId="207"/>
          <ac:spMkLst>
            <pc:docMk/>
            <pc:sldMk cId="647317548" sldId="426"/>
            <ac:spMk id="32" creationId="{97F7120F-9CC7-4F24-9F5B-4696E059BB0B}"/>
          </ac:spMkLst>
        </pc:spChg>
        <pc:spChg chg="mod ord">
          <ac:chgData name="Julie Rasilainen" userId="077d5013-d7d4-4aeb-a65d-ffc480c76a3d" providerId="ADAL" clId="{7556288D-5DFA-4B11-8258-9CE407687426}" dt="2019-12-10T00:10:17.553" v="553" actId="207"/>
          <ac:spMkLst>
            <pc:docMk/>
            <pc:sldMk cId="647317548" sldId="426"/>
            <ac:spMk id="33" creationId="{862F27EE-A86E-47D8-8C70-94EBCA44DAF1}"/>
          </ac:spMkLst>
        </pc:spChg>
        <pc:spChg chg="mod">
          <ac:chgData name="Julie Rasilainen" userId="077d5013-d7d4-4aeb-a65d-ffc480c76a3d" providerId="ADAL" clId="{7556288D-5DFA-4B11-8258-9CE407687426}" dt="2019-12-10T00:10:34.326" v="555" actId="207"/>
          <ac:spMkLst>
            <pc:docMk/>
            <pc:sldMk cId="647317548" sldId="426"/>
            <ac:spMk id="34" creationId="{6EBA0F4D-4BBB-4883-B474-2610A8BD194A}"/>
          </ac:spMkLst>
        </pc:spChg>
        <pc:spChg chg="mod">
          <ac:chgData name="Julie Rasilainen" userId="077d5013-d7d4-4aeb-a65d-ffc480c76a3d" providerId="ADAL" clId="{7556288D-5DFA-4B11-8258-9CE407687426}" dt="2019-12-10T00:10:13.172" v="551" actId="207"/>
          <ac:spMkLst>
            <pc:docMk/>
            <pc:sldMk cId="647317548" sldId="426"/>
            <ac:spMk id="35" creationId="{8BB1A0E7-04C9-43ED-A5D7-B4E91D0045FD}"/>
          </ac:spMkLst>
        </pc:spChg>
        <pc:spChg chg="mod ord">
          <ac:chgData name="Julie Rasilainen" userId="077d5013-d7d4-4aeb-a65d-ffc480c76a3d" providerId="ADAL" clId="{7556288D-5DFA-4B11-8258-9CE407687426}" dt="2019-12-10T00:10:17.553" v="553" actId="207"/>
          <ac:spMkLst>
            <pc:docMk/>
            <pc:sldMk cId="647317548" sldId="426"/>
            <ac:spMk id="36" creationId="{10BFC599-606F-4A55-A492-E3BCC82A50E2}"/>
          </ac:spMkLst>
        </pc:spChg>
        <pc:spChg chg="mod">
          <ac:chgData name="Julie Rasilainen" userId="077d5013-d7d4-4aeb-a65d-ffc480c76a3d" providerId="ADAL" clId="{7556288D-5DFA-4B11-8258-9CE407687426}" dt="2019-12-10T00:10:22.619" v="554" actId="207"/>
          <ac:spMkLst>
            <pc:docMk/>
            <pc:sldMk cId="647317548" sldId="426"/>
            <ac:spMk id="37" creationId="{09E2ABD2-F549-4C6B-B6C8-CB1822385A15}"/>
          </ac:spMkLst>
        </pc:spChg>
        <pc:spChg chg="mod">
          <ac:chgData name="Julie Rasilainen" userId="077d5013-d7d4-4aeb-a65d-ffc480c76a3d" providerId="ADAL" clId="{7556288D-5DFA-4B11-8258-9CE407687426}" dt="2019-12-10T00:10:22.619" v="554" actId="207"/>
          <ac:spMkLst>
            <pc:docMk/>
            <pc:sldMk cId="647317548" sldId="426"/>
            <ac:spMk id="38" creationId="{EF59D397-5648-4EB4-9C14-890681D3656C}"/>
          </ac:spMkLst>
        </pc:spChg>
        <pc:spChg chg="add del mod">
          <ac:chgData name="Julie Rasilainen" userId="077d5013-d7d4-4aeb-a65d-ffc480c76a3d" providerId="ADAL" clId="{7556288D-5DFA-4B11-8258-9CE407687426}" dt="2019-12-10T00:10:13.172" v="551" actId="207"/>
          <ac:spMkLst>
            <pc:docMk/>
            <pc:sldMk cId="647317548" sldId="426"/>
            <ac:spMk id="39" creationId="{D69D7D32-53CC-4EE2-BC52-AAAEE9020419}"/>
          </ac:spMkLst>
        </pc:spChg>
      </pc:sldChg>
      <pc:sldChg chg="addSp delSp modSp">
        <pc:chgData name="Julie Rasilainen" userId="077d5013-d7d4-4aeb-a65d-ffc480c76a3d" providerId="ADAL" clId="{7556288D-5DFA-4B11-8258-9CE407687426}" dt="2019-12-09T23:36:40.455" v="131" actId="20577"/>
        <pc:sldMkLst>
          <pc:docMk/>
          <pc:sldMk cId="759706923" sldId="427"/>
        </pc:sldMkLst>
        <pc:spChg chg="add del mod">
          <ac:chgData name="Julie Rasilainen" userId="077d5013-d7d4-4aeb-a65d-ffc480c76a3d" providerId="ADAL" clId="{7556288D-5DFA-4B11-8258-9CE407687426}" dt="2019-12-09T23:32:37.493" v="42" actId="478"/>
          <ac:spMkLst>
            <pc:docMk/>
            <pc:sldMk cId="759706923" sldId="427"/>
            <ac:spMk id="2" creationId="{8708DD77-FC99-47B1-8D66-72B26A889594}"/>
          </ac:spMkLst>
        </pc:spChg>
        <pc:spChg chg="add del mod">
          <ac:chgData name="Julie Rasilainen" userId="077d5013-d7d4-4aeb-a65d-ffc480c76a3d" providerId="ADAL" clId="{7556288D-5DFA-4B11-8258-9CE407687426}" dt="2019-12-09T23:32:52.642" v="44"/>
          <ac:spMkLst>
            <pc:docMk/>
            <pc:sldMk cId="759706923" sldId="427"/>
            <ac:spMk id="3" creationId="{38C93A25-FC13-4BC0-811C-4A6521461E8E}"/>
          </ac:spMkLst>
        </pc:spChg>
        <pc:spChg chg="mod">
          <ac:chgData name="Julie Rasilainen" userId="077d5013-d7d4-4aeb-a65d-ffc480c76a3d" providerId="ADAL" clId="{7556288D-5DFA-4B11-8258-9CE407687426}" dt="2019-12-09T23:33:41.185" v="57" actId="1076"/>
          <ac:spMkLst>
            <pc:docMk/>
            <pc:sldMk cId="759706923" sldId="427"/>
            <ac:spMk id="4" creationId="{00000000-0000-0000-0000-000000000000}"/>
          </ac:spMkLst>
        </pc:spChg>
        <pc:spChg chg="add mod ord">
          <ac:chgData name="Julie Rasilainen" userId="077d5013-d7d4-4aeb-a65d-ffc480c76a3d" providerId="ADAL" clId="{7556288D-5DFA-4B11-8258-9CE407687426}" dt="2019-12-09T23:36:02.673" v="90" actId="207"/>
          <ac:spMkLst>
            <pc:docMk/>
            <pc:sldMk cId="759706923" sldId="427"/>
            <ac:spMk id="5" creationId="{F8FBED0E-1EE0-4618-8B3B-5C387ED6BA28}"/>
          </ac:spMkLst>
        </pc:spChg>
        <pc:spChg chg="add del mod">
          <ac:chgData name="Julie Rasilainen" userId="077d5013-d7d4-4aeb-a65d-ffc480c76a3d" providerId="ADAL" clId="{7556288D-5DFA-4B11-8258-9CE407687426}" dt="2019-12-09T23:33:15.781" v="52" actId="478"/>
          <ac:spMkLst>
            <pc:docMk/>
            <pc:sldMk cId="759706923" sldId="427"/>
            <ac:spMk id="6" creationId="{00491A37-6CCD-45B2-A0DB-9CCD5307EB5C}"/>
          </ac:spMkLst>
        </pc:spChg>
        <pc:spChg chg="add del mod">
          <ac:chgData name="Julie Rasilainen" userId="077d5013-d7d4-4aeb-a65d-ffc480c76a3d" providerId="ADAL" clId="{7556288D-5DFA-4B11-8258-9CE407687426}" dt="2019-12-09T23:34:27.573" v="80"/>
          <ac:spMkLst>
            <pc:docMk/>
            <pc:sldMk cId="759706923" sldId="427"/>
            <ac:spMk id="7" creationId="{F656A96E-D817-4A1C-BA6B-052FA16D6B7A}"/>
          </ac:spMkLst>
        </pc:spChg>
        <pc:spChg chg="add del mod">
          <ac:chgData name="Julie Rasilainen" userId="077d5013-d7d4-4aeb-a65d-ffc480c76a3d" providerId="ADAL" clId="{7556288D-5DFA-4B11-8258-9CE407687426}" dt="2019-12-09T23:34:27.573" v="80"/>
          <ac:spMkLst>
            <pc:docMk/>
            <pc:sldMk cId="759706923" sldId="427"/>
            <ac:spMk id="8" creationId="{2B2A5576-C770-4B09-A559-40C690D0203A}"/>
          </ac:spMkLst>
        </pc:spChg>
        <pc:spChg chg="mod">
          <ac:chgData name="Julie Rasilainen" userId="077d5013-d7d4-4aeb-a65d-ffc480c76a3d" providerId="ADAL" clId="{7556288D-5DFA-4B11-8258-9CE407687426}" dt="2019-12-09T23:35:47.253" v="88" actId="14100"/>
          <ac:spMkLst>
            <pc:docMk/>
            <pc:sldMk cId="759706923" sldId="427"/>
            <ac:spMk id="25" creationId="{7B4F8D49-5E60-4A6F-9F12-E00109EFA2F6}"/>
          </ac:spMkLst>
        </pc:spChg>
        <pc:spChg chg="mod">
          <ac:chgData name="Julie Rasilainen" userId="077d5013-d7d4-4aeb-a65d-ffc480c76a3d" providerId="ADAL" clId="{7556288D-5DFA-4B11-8258-9CE407687426}" dt="2019-12-09T23:35:47.253" v="88" actId="14100"/>
          <ac:spMkLst>
            <pc:docMk/>
            <pc:sldMk cId="759706923" sldId="427"/>
            <ac:spMk id="26" creationId="{938E31DF-DDFC-4500-8915-E3077B5B1B43}"/>
          </ac:spMkLst>
        </pc:spChg>
        <pc:spChg chg="mod">
          <ac:chgData name="Julie Rasilainen" userId="077d5013-d7d4-4aeb-a65d-ffc480c76a3d" providerId="ADAL" clId="{7556288D-5DFA-4B11-8258-9CE407687426}" dt="2019-12-09T23:35:47.253" v="88" actId="14100"/>
          <ac:spMkLst>
            <pc:docMk/>
            <pc:sldMk cId="759706923" sldId="427"/>
            <ac:spMk id="27" creationId="{EDBABDEF-B364-4BD3-B688-D2C4E4BAFF4C}"/>
          </ac:spMkLst>
        </pc:spChg>
        <pc:spChg chg="mod">
          <ac:chgData name="Julie Rasilainen" userId="077d5013-d7d4-4aeb-a65d-ffc480c76a3d" providerId="ADAL" clId="{7556288D-5DFA-4B11-8258-9CE407687426}" dt="2019-12-09T23:35:47.253" v="88" actId="14100"/>
          <ac:spMkLst>
            <pc:docMk/>
            <pc:sldMk cId="759706923" sldId="427"/>
            <ac:spMk id="28" creationId="{9AE65ABE-228A-4099-9CAE-332178473929}"/>
          </ac:spMkLst>
        </pc:spChg>
        <pc:spChg chg="mod">
          <ac:chgData name="Julie Rasilainen" userId="077d5013-d7d4-4aeb-a65d-ffc480c76a3d" providerId="ADAL" clId="{7556288D-5DFA-4B11-8258-9CE407687426}" dt="2019-12-09T23:34:49.551" v="85" actId="207"/>
          <ac:spMkLst>
            <pc:docMk/>
            <pc:sldMk cId="759706923" sldId="427"/>
            <ac:spMk id="29" creationId="{C7AAF308-569D-48A9-8A6C-2763965CF1AC}"/>
          </ac:spMkLst>
        </pc:spChg>
        <pc:spChg chg="mod">
          <ac:chgData name="Julie Rasilainen" userId="077d5013-d7d4-4aeb-a65d-ffc480c76a3d" providerId="ADAL" clId="{7556288D-5DFA-4B11-8258-9CE407687426}" dt="2019-12-09T23:34:40.284" v="83" actId="207"/>
          <ac:spMkLst>
            <pc:docMk/>
            <pc:sldMk cId="759706923" sldId="427"/>
            <ac:spMk id="31" creationId="{A1795138-E7FC-4D9E-AA3D-3198EB530A7C}"/>
          </ac:spMkLst>
        </pc:spChg>
        <pc:spChg chg="del mod">
          <ac:chgData name="Julie Rasilainen" userId="077d5013-d7d4-4aeb-a65d-ffc480c76a3d" providerId="ADAL" clId="{7556288D-5DFA-4B11-8258-9CE407687426}" dt="2019-12-09T23:33:02.010" v="47" actId="478"/>
          <ac:spMkLst>
            <pc:docMk/>
            <pc:sldMk cId="759706923" sldId="427"/>
            <ac:spMk id="32" creationId="{1A1405F6-FD90-428C-BE1F-B16C34CEF939}"/>
          </ac:spMkLst>
        </pc:spChg>
        <pc:spChg chg="mod">
          <ac:chgData name="Julie Rasilainen" userId="077d5013-d7d4-4aeb-a65d-ffc480c76a3d" providerId="ADAL" clId="{7556288D-5DFA-4B11-8258-9CE407687426}" dt="2019-12-09T23:34:40.284" v="83" actId="207"/>
          <ac:spMkLst>
            <pc:docMk/>
            <pc:sldMk cId="759706923" sldId="427"/>
            <ac:spMk id="40" creationId="{FC033047-ABB0-4B68-89B1-30249D64C16E}"/>
          </ac:spMkLst>
        </pc:spChg>
        <pc:spChg chg="mod">
          <ac:chgData name="Julie Rasilainen" userId="077d5013-d7d4-4aeb-a65d-ffc480c76a3d" providerId="ADAL" clId="{7556288D-5DFA-4B11-8258-9CE407687426}" dt="2019-12-09T23:34:49.551" v="85" actId="207"/>
          <ac:spMkLst>
            <pc:docMk/>
            <pc:sldMk cId="759706923" sldId="427"/>
            <ac:spMk id="41" creationId="{CA3A125D-89E6-4E88-B72D-B69E95A1392E}"/>
          </ac:spMkLst>
        </pc:spChg>
        <pc:spChg chg="mod">
          <ac:chgData name="Julie Rasilainen" userId="077d5013-d7d4-4aeb-a65d-ffc480c76a3d" providerId="ADAL" clId="{7556288D-5DFA-4B11-8258-9CE407687426}" dt="2019-12-09T23:36:23.787" v="112" actId="20577"/>
          <ac:spMkLst>
            <pc:docMk/>
            <pc:sldMk cId="759706923" sldId="427"/>
            <ac:spMk id="42" creationId="{D73879A0-B3FF-40C0-8FA5-1E6FA8205CCF}"/>
          </ac:spMkLst>
        </pc:spChg>
        <pc:spChg chg="mod">
          <ac:chgData name="Julie Rasilainen" userId="077d5013-d7d4-4aeb-a65d-ffc480c76a3d" providerId="ADAL" clId="{7556288D-5DFA-4B11-8258-9CE407687426}" dt="2019-12-09T23:36:40.455" v="131" actId="20577"/>
          <ac:spMkLst>
            <pc:docMk/>
            <pc:sldMk cId="759706923" sldId="427"/>
            <ac:spMk id="43" creationId="{20E26DE7-0D49-4157-8E09-7F875299542D}"/>
          </ac:spMkLst>
        </pc:spChg>
        <pc:spChg chg="mod">
          <ac:chgData name="Julie Rasilainen" userId="077d5013-d7d4-4aeb-a65d-ffc480c76a3d" providerId="ADAL" clId="{7556288D-5DFA-4B11-8258-9CE407687426}" dt="2019-12-09T23:34:56.095" v="86" actId="207"/>
          <ac:spMkLst>
            <pc:docMk/>
            <pc:sldMk cId="759706923" sldId="427"/>
            <ac:spMk id="47" creationId="{C2D830C2-A556-4462-9934-0653A1AC66D7}"/>
          </ac:spMkLst>
        </pc:spChg>
        <pc:spChg chg="mod">
          <ac:chgData name="Julie Rasilainen" userId="077d5013-d7d4-4aeb-a65d-ffc480c76a3d" providerId="ADAL" clId="{7556288D-5DFA-4B11-8258-9CE407687426}" dt="2019-12-09T23:34:56.095" v="86" actId="207"/>
          <ac:spMkLst>
            <pc:docMk/>
            <pc:sldMk cId="759706923" sldId="427"/>
            <ac:spMk id="48" creationId="{D441355B-CD1C-48A6-B64B-BEDE5B019514}"/>
          </ac:spMkLst>
        </pc:spChg>
        <pc:grpChg chg="mod">
          <ac:chgData name="Julie Rasilainen" userId="077d5013-d7d4-4aeb-a65d-ffc480c76a3d" providerId="ADAL" clId="{7556288D-5DFA-4B11-8258-9CE407687426}" dt="2019-12-09T23:34:56.095" v="86" actId="207"/>
          <ac:grpSpMkLst>
            <pc:docMk/>
            <pc:sldMk cId="759706923" sldId="427"/>
            <ac:grpSpMk id="44" creationId="{40A973FD-5CAB-4C92-AB9D-1616E047AE21}"/>
          </ac:grpSpMkLst>
        </pc:grpChg>
        <pc:picChg chg="mod">
          <ac:chgData name="Julie Rasilainen" userId="077d5013-d7d4-4aeb-a65d-ffc480c76a3d" providerId="ADAL" clId="{7556288D-5DFA-4B11-8258-9CE407687426}" dt="2019-12-09T23:35:56.657" v="89" actId="207"/>
          <ac:picMkLst>
            <pc:docMk/>
            <pc:sldMk cId="759706923" sldId="427"/>
            <ac:picMk id="24" creationId="{F2046391-FA77-46C8-9F62-581A5DA8CEC1}"/>
          </ac:picMkLst>
        </pc:picChg>
        <pc:picChg chg="mod">
          <ac:chgData name="Julie Rasilainen" userId="077d5013-d7d4-4aeb-a65d-ffc480c76a3d" providerId="ADAL" clId="{7556288D-5DFA-4B11-8258-9CE407687426}" dt="2019-12-09T23:35:56.657" v="89" actId="207"/>
          <ac:picMkLst>
            <pc:docMk/>
            <pc:sldMk cId="759706923" sldId="427"/>
            <ac:picMk id="49" creationId="{02232341-B886-4E45-BF26-8C401FB75667}"/>
          </ac:picMkLst>
        </pc:picChg>
        <pc:picChg chg="mod">
          <ac:chgData name="Julie Rasilainen" userId="077d5013-d7d4-4aeb-a65d-ffc480c76a3d" providerId="ADAL" clId="{7556288D-5DFA-4B11-8258-9CE407687426}" dt="2019-12-09T23:35:56.657" v="89" actId="207"/>
          <ac:picMkLst>
            <pc:docMk/>
            <pc:sldMk cId="759706923" sldId="427"/>
            <ac:picMk id="50" creationId="{30ECADCE-6161-43F4-BC42-5A3350ECA571}"/>
          </ac:picMkLst>
        </pc:picChg>
        <pc:picChg chg="mod">
          <ac:chgData name="Julie Rasilainen" userId="077d5013-d7d4-4aeb-a65d-ffc480c76a3d" providerId="ADAL" clId="{7556288D-5DFA-4B11-8258-9CE407687426}" dt="2019-12-09T23:35:56.657" v="89" actId="207"/>
          <ac:picMkLst>
            <pc:docMk/>
            <pc:sldMk cId="759706923" sldId="427"/>
            <ac:picMk id="51" creationId="{6EEAF43B-6345-4FF6-B9EC-53CF8E677762}"/>
          </ac:picMkLst>
        </pc:picChg>
        <pc:picChg chg="mod">
          <ac:chgData name="Julie Rasilainen" userId="077d5013-d7d4-4aeb-a65d-ffc480c76a3d" providerId="ADAL" clId="{7556288D-5DFA-4B11-8258-9CE407687426}" dt="2019-12-09T23:35:56.657" v="89" actId="207"/>
          <ac:picMkLst>
            <pc:docMk/>
            <pc:sldMk cId="759706923" sldId="427"/>
            <ac:picMk id="52" creationId="{7E5BA4B7-8282-43B6-9BD8-4038FBF1A0A7}"/>
          </ac:picMkLst>
        </pc:picChg>
      </pc:sldChg>
      <pc:sldChg chg="addSp delSp modSp">
        <pc:chgData name="Julie Rasilainen" userId="077d5013-d7d4-4aeb-a65d-ffc480c76a3d" providerId="ADAL" clId="{7556288D-5DFA-4B11-8258-9CE407687426}" dt="2019-12-10T00:04:25.646" v="423" actId="1076"/>
        <pc:sldMkLst>
          <pc:docMk/>
          <pc:sldMk cId="1179661972" sldId="428"/>
        </pc:sldMkLst>
        <pc:spChg chg="del mod">
          <ac:chgData name="Julie Rasilainen" userId="077d5013-d7d4-4aeb-a65d-ffc480c76a3d" providerId="ADAL" clId="{7556288D-5DFA-4B11-8258-9CE407687426}" dt="2019-12-09T23:59:37.802" v="348" actId="478"/>
          <ac:spMkLst>
            <pc:docMk/>
            <pc:sldMk cId="1179661972" sldId="428"/>
            <ac:spMk id="2" creationId="{00000000-0000-0000-0000-000000000000}"/>
          </ac:spMkLst>
        </pc:spChg>
        <pc:spChg chg="add mod">
          <ac:chgData name="Julie Rasilainen" userId="077d5013-d7d4-4aeb-a65d-ffc480c76a3d" providerId="ADAL" clId="{7556288D-5DFA-4B11-8258-9CE407687426}" dt="2019-12-09T23:59:47.198" v="351" actId="207"/>
          <ac:spMkLst>
            <pc:docMk/>
            <pc:sldMk cId="1179661972" sldId="428"/>
            <ac:spMk id="3" creationId="{EA4BEF7D-7F2A-4DEF-8BFB-3740276AA55F}"/>
          </ac:spMkLst>
        </pc:spChg>
        <pc:spChg chg="add del mod">
          <ac:chgData name="Julie Rasilainen" userId="077d5013-d7d4-4aeb-a65d-ffc480c76a3d" providerId="ADAL" clId="{7556288D-5DFA-4B11-8258-9CE407687426}" dt="2019-12-09T23:59:53.729" v="352" actId="478"/>
          <ac:spMkLst>
            <pc:docMk/>
            <pc:sldMk cId="1179661972" sldId="428"/>
            <ac:spMk id="4" creationId="{6A760DE2-2FC1-4038-864D-386DD4D46552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11" creationId="{97F7120F-9CC7-4F24-9F5B-4696E059BB0B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13" creationId="{862F27EE-A86E-47D8-8C70-94EBCA44DAF1}"/>
          </ac:spMkLst>
        </pc:spChg>
        <pc:spChg chg="del">
          <ac:chgData name="Julie Rasilainen" userId="077d5013-d7d4-4aeb-a65d-ffc480c76a3d" providerId="ADAL" clId="{7556288D-5DFA-4B11-8258-9CE407687426}" dt="2019-12-10T00:04:18.887" v="422" actId="478"/>
          <ac:spMkLst>
            <pc:docMk/>
            <pc:sldMk cId="1179661972" sldId="428"/>
            <ac:spMk id="18" creationId="{00000000-0000-0000-0000-000000000000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21" creationId="{7F16079B-2961-419D-A75C-65419BF51594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22" creationId="{68B6ECAA-4065-42EB-87A2-9D08AFDC2F2B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26" creationId="{6EBA0F4D-4BBB-4883-B474-2610A8BD194A}"/>
          </ac:spMkLst>
        </pc:spChg>
        <pc:spChg chg="mod">
          <ac:chgData name="Julie Rasilainen" userId="077d5013-d7d4-4aeb-a65d-ffc480c76a3d" providerId="ADAL" clId="{7556288D-5DFA-4B11-8258-9CE407687426}" dt="2019-12-10T00:04:25.646" v="423" actId="1076"/>
          <ac:spMkLst>
            <pc:docMk/>
            <pc:sldMk cId="1179661972" sldId="428"/>
            <ac:spMk id="27" creationId="{10BFC599-606F-4A55-A492-E3BCC82A50E2}"/>
          </ac:spMkLst>
        </pc:spChg>
      </pc:sldChg>
      <pc:sldChg chg="modSp">
        <pc:chgData name="Julie Rasilainen" userId="077d5013-d7d4-4aeb-a65d-ffc480c76a3d" providerId="ADAL" clId="{7556288D-5DFA-4B11-8258-9CE407687426}" dt="2019-12-09T23:37:13.542" v="132" actId="27636"/>
        <pc:sldMkLst>
          <pc:docMk/>
          <pc:sldMk cId="1938876565" sldId="429"/>
        </pc:sldMkLst>
        <pc:spChg chg="mod">
          <ac:chgData name="Julie Rasilainen" userId="077d5013-d7d4-4aeb-a65d-ffc480c76a3d" providerId="ADAL" clId="{7556288D-5DFA-4B11-8258-9CE407687426}" dt="2019-12-09T23:37:13.542" v="132" actId="27636"/>
          <ac:spMkLst>
            <pc:docMk/>
            <pc:sldMk cId="1938876565" sldId="429"/>
            <ac:spMk id="3" creationId="{EB1DA027-5E5D-4CD8-B17F-32E078FA1DB3}"/>
          </ac:spMkLst>
        </pc:spChg>
      </pc:sldChg>
      <pc:sldChg chg="modSp">
        <pc:chgData name="Julie Rasilainen" userId="077d5013-d7d4-4aeb-a65d-ffc480c76a3d" providerId="ADAL" clId="{7556288D-5DFA-4B11-8258-9CE407687426}" dt="2019-12-09T23:37:13.564" v="133" actId="27636"/>
        <pc:sldMkLst>
          <pc:docMk/>
          <pc:sldMk cId="2275741464" sldId="430"/>
        </pc:sldMkLst>
        <pc:spChg chg="mod">
          <ac:chgData name="Julie Rasilainen" userId="077d5013-d7d4-4aeb-a65d-ffc480c76a3d" providerId="ADAL" clId="{7556288D-5DFA-4B11-8258-9CE407687426}" dt="2019-12-09T23:37:13.564" v="133" actId="27636"/>
          <ac:spMkLst>
            <pc:docMk/>
            <pc:sldMk cId="2275741464" sldId="430"/>
            <ac:spMk id="2" creationId="{F3BA3F4D-2FB1-4525-B935-2CC6C8B07B94}"/>
          </ac:spMkLst>
        </pc:spChg>
      </pc:sldChg>
      <pc:sldChg chg="modSp">
        <pc:chgData name="Julie Rasilainen" userId="077d5013-d7d4-4aeb-a65d-ffc480c76a3d" providerId="ADAL" clId="{7556288D-5DFA-4B11-8258-9CE407687426}" dt="2019-12-09T23:37:21.032" v="135" actId="27636"/>
        <pc:sldMkLst>
          <pc:docMk/>
          <pc:sldMk cId="2985280451" sldId="432"/>
        </pc:sldMkLst>
        <pc:spChg chg="mod">
          <ac:chgData name="Julie Rasilainen" userId="077d5013-d7d4-4aeb-a65d-ffc480c76a3d" providerId="ADAL" clId="{7556288D-5DFA-4B11-8258-9CE407687426}" dt="2019-12-09T23:37:21.032" v="135" actId="27636"/>
          <ac:spMkLst>
            <pc:docMk/>
            <pc:sldMk cId="2985280451" sldId="432"/>
            <ac:spMk id="3" creationId="{52F79478-527B-4CA8-9523-9F33A2E4A7C6}"/>
          </ac:spMkLst>
        </pc:spChg>
      </pc:sldChg>
      <pc:sldChg chg="modSp">
        <pc:chgData name="Julie Rasilainen" userId="077d5013-d7d4-4aeb-a65d-ffc480c76a3d" providerId="ADAL" clId="{7556288D-5DFA-4B11-8258-9CE407687426}" dt="2019-12-09T23:37:21" v="134" actId="27636"/>
        <pc:sldMkLst>
          <pc:docMk/>
          <pc:sldMk cId="954201558" sldId="434"/>
        </pc:sldMkLst>
        <pc:spChg chg="mod">
          <ac:chgData name="Julie Rasilainen" userId="077d5013-d7d4-4aeb-a65d-ffc480c76a3d" providerId="ADAL" clId="{7556288D-5DFA-4B11-8258-9CE407687426}" dt="2019-12-09T23:37:21" v="134" actId="27636"/>
          <ac:spMkLst>
            <pc:docMk/>
            <pc:sldMk cId="954201558" sldId="434"/>
            <ac:spMk id="3" creationId="{F5FB9F87-1A7C-4E6A-A4A8-460869641556}"/>
          </ac:spMkLst>
        </pc:spChg>
      </pc:sldChg>
      <pc:sldChg chg="addSp delSp modSp">
        <pc:chgData name="Julie Rasilainen" userId="077d5013-d7d4-4aeb-a65d-ffc480c76a3d" providerId="ADAL" clId="{7556288D-5DFA-4B11-8258-9CE407687426}" dt="2019-12-09T23:32:04.401" v="40" actId="207"/>
        <pc:sldMkLst>
          <pc:docMk/>
          <pc:sldMk cId="3530176478" sldId="439"/>
        </pc:sldMkLst>
        <pc:spChg chg="mod">
          <ac:chgData name="Julie Rasilainen" userId="077d5013-d7d4-4aeb-a65d-ffc480c76a3d" providerId="ADAL" clId="{7556288D-5DFA-4B11-8258-9CE407687426}" dt="2019-12-09T23:30:52.803" v="32"/>
          <ac:spMkLst>
            <pc:docMk/>
            <pc:sldMk cId="3530176478" sldId="439"/>
            <ac:spMk id="2" creationId="{87590927-FB65-474B-822B-79B2218E4994}"/>
          </ac:spMkLst>
        </pc:spChg>
        <pc:spChg chg="add del mod">
          <ac:chgData name="Julie Rasilainen" userId="077d5013-d7d4-4aeb-a65d-ffc480c76a3d" providerId="ADAL" clId="{7556288D-5DFA-4B11-8258-9CE407687426}" dt="2019-12-09T23:30:53.827" v="33" actId="478"/>
          <ac:spMkLst>
            <pc:docMk/>
            <pc:sldMk cId="3530176478" sldId="439"/>
            <ac:spMk id="3" creationId="{D398C3BF-9BDE-4B46-B916-5BF45A046528}"/>
          </ac:spMkLst>
        </pc:spChg>
        <pc:spChg chg="mod">
          <ac:chgData name="Julie Rasilainen" userId="077d5013-d7d4-4aeb-a65d-ffc480c76a3d" providerId="ADAL" clId="{7556288D-5DFA-4B11-8258-9CE407687426}" dt="2019-12-09T23:31:59.584" v="39" actId="692"/>
          <ac:spMkLst>
            <pc:docMk/>
            <pc:sldMk cId="3530176478" sldId="439"/>
            <ac:spMk id="5" creationId="{B2A29139-2C62-41B9-9B73-FD3F7E06C813}"/>
          </ac:spMkLst>
        </pc:spChg>
        <pc:spChg chg="mod">
          <ac:chgData name="Julie Rasilainen" userId="077d5013-d7d4-4aeb-a65d-ffc480c76a3d" providerId="ADAL" clId="{7556288D-5DFA-4B11-8258-9CE407687426}" dt="2019-12-09T23:31:59.584" v="39" actId="692"/>
          <ac:spMkLst>
            <pc:docMk/>
            <pc:sldMk cId="3530176478" sldId="439"/>
            <ac:spMk id="6" creationId="{0DD2AA87-FB16-4B54-8B98-4ABF59B0FFEB}"/>
          </ac:spMkLst>
        </pc:spChg>
        <pc:spChg chg="mod">
          <ac:chgData name="Julie Rasilainen" userId="077d5013-d7d4-4aeb-a65d-ffc480c76a3d" providerId="ADAL" clId="{7556288D-5DFA-4B11-8258-9CE407687426}" dt="2019-12-09T23:31:59.584" v="39" actId="692"/>
          <ac:spMkLst>
            <pc:docMk/>
            <pc:sldMk cId="3530176478" sldId="439"/>
            <ac:spMk id="7" creationId="{674456B7-958A-4E2C-A870-4701B511A95E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8" creationId="{F62E1112-7C7B-4122-8912-387C6BECDEC6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9" creationId="{083D7317-846D-444A-A435-9A3B4774AB72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13" creationId="{B1DDA243-C91C-4F29-BABB-4E9458E009E5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14" creationId="{ED53E12F-5265-41C8-9440-F80F87448466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18" creationId="{FEF70BD6-131A-4D24-BC42-EDEB49680766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19" creationId="{E02A5AF0-7169-4475-9A5A-6E9588564EE1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24" creationId="{2984F5EF-3A81-4CEA-8590-AA71521A7E64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29" creationId="{6DD03DE0-8713-4ACE-8892-5D1F497C73EE}"/>
          </ac:spMkLst>
        </pc:spChg>
        <pc:spChg chg="mod">
          <ac:chgData name="Julie Rasilainen" userId="077d5013-d7d4-4aeb-a65d-ffc480c76a3d" providerId="ADAL" clId="{7556288D-5DFA-4B11-8258-9CE407687426}" dt="2019-12-09T23:32:04.401" v="40" actId="207"/>
          <ac:spMkLst>
            <pc:docMk/>
            <pc:sldMk cId="3530176478" sldId="439"/>
            <ac:spMk id="33" creationId="{8EE44ED9-DAE9-4D30-99C3-1CD8485DF3A4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34" creationId="{F46E7C83-A685-4C5F-B035-B33BEF165FBA}"/>
          </ac:spMkLst>
        </pc:spChg>
        <pc:spChg chg="mod">
          <ac:chgData name="Julie Rasilainen" userId="077d5013-d7d4-4aeb-a65d-ffc480c76a3d" providerId="ADAL" clId="{7556288D-5DFA-4B11-8258-9CE407687426}" dt="2019-12-09T23:30:56.227" v="34" actId="1076"/>
          <ac:spMkLst>
            <pc:docMk/>
            <pc:sldMk cId="3530176478" sldId="439"/>
            <ac:spMk id="36" creationId="{66F2BED8-6A09-4A82-B68F-BD676CFC1275}"/>
          </ac:spMkLst>
        </pc:spChg>
        <pc:grpChg chg="mod">
          <ac:chgData name="Julie Rasilainen" userId="077d5013-d7d4-4aeb-a65d-ffc480c76a3d" providerId="ADAL" clId="{7556288D-5DFA-4B11-8258-9CE407687426}" dt="2019-12-09T23:31:48.724" v="37" actId="1076"/>
          <ac:grpSpMkLst>
            <pc:docMk/>
            <pc:sldMk cId="3530176478" sldId="439"/>
            <ac:grpSpMk id="4" creationId="{A74100DF-620E-4887-8B13-96B331FDD161}"/>
          </ac:grpSpMkLst>
        </pc:grpChg>
        <pc:grpChg chg="mod">
          <ac:chgData name="Julie Rasilainen" userId="077d5013-d7d4-4aeb-a65d-ffc480c76a3d" providerId="ADAL" clId="{7556288D-5DFA-4B11-8258-9CE407687426}" dt="2019-12-09T23:31:40.217" v="36" actId="207"/>
          <ac:grpSpMkLst>
            <pc:docMk/>
            <pc:sldMk cId="3530176478" sldId="439"/>
            <ac:grpSpMk id="10" creationId="{DF30C71B-450F-44D5-9A6B-9A4562518266}"/>
          </ac:grpSpMkLst>
        </pc:grpChg>
        <pc:grpChg chg="mod">
          <ac:chgData name="Julie Rasilainen" userId="077d5013-d7d4-4aeb-a65d-ffc480c76a3d" providerId="ADAL" clId="{7556288D-5DFA-4B11-8258-9CE407687426}" dt="2019-12-09T23:31:40.217" v="36" actId="207"/>
          <ac:grpSpMkLst>
            <pc:docMk/>
            <pc:sldMk cId="3530176478" sldId="439"/>
            <ac:grpSpMk id="15" creationId="{3B3C3B94-3C45-4516-AFEF-E24B55F65320}"/>
          </ac:grpSpMkLst>
        </pc:grpChg>
        <pc:grpChg chg="mod">
          <ac:chgData name="Julie Rasilainen" userId="077d5013-d7d4-4aeb-a65d-ffc480c76a3d" providerId="ADAL" clId="{7556288D-5DFA-4B11-8258-9CE407687426}" dt="2019-12-09T23:31:40.217" v="36" actId="207"/>
          <ac:grpSpMkLst>
            <pc:docMk/>
            <pc:sldMk cId="3530176478" sldId="439"/>
            <ac:grpSpMk id="20" creationId="{82E4B5AB-0624-4574-848B-49DD24D06982}"/>
          </ac:grpSpMkLst>
        </pc:grpChg>
        <pc:grpChg chg="mod">
          <ac:chgData name="Julie Rasilainen" userId="077d5013-d7d4-4aeb-a65d-ffc480c76a3d" providerId="ADAL" clId="{7556288D-5DFA-4B11-8258-9CE407687426}" dt="2019-12-09T23:31:40.217" v="36" actId="207"/>
          <ac:grpSpMkLst>
            <pc:docMk/>
            <pc:sldMk cId="3530176478" sldId="439"/>
            <ac:grpSpMk id="25" creationId="{47E86BAD-A06F-4734-8BCA-733BD1C60CE0}"/>
          </ac:grpSpMkLst>
        </pc:grpChg>
        <pc:grpChg chg="mod">
          <ac:chgData name="Julie Rasilainen" userId="077d5013-d7d4-4aeb-a65d-ffc480c76a3d" providerId="ADAL" clId="{7556288D-5DFA-4B11-8258-9CE407687426}" dt="2019-12-09T23:31:40.217" v="36" actId="207"/>
          <ac:grpSpMkLst>
            <pc:docMk/>
            <pc:sldMk cId="3530176478" sldId="439"/>
            <ac:grpSpMk id="30" creationId="{8AB0D654-CAA1-4230-8287-A0AB4D286F10}"/>
          </ac:grpSpMkLst>
        </pc:grpChg>
      </pc:sldChg>
      <pc:sldChg chg="modSp">
        <pc:chgData name="Julie Rasilainen" userId="077d5013-d7d4-4aeb-a65d-ffc480c76a3d" providerId="ADAL" clId="{7556288D-5DFA-4B11-8258-9CE407687426}" dt="2019-12-09T23:57:52.863" v="333"/>
        <pc:sldMkLst>
          <pc:docMk/>
          <pc:sldMk cId="2223298076" sldId="445"/>
        </pc:sldMkLst>
        <pc:spChg chg="mod">
          <ac:chgData name="Julie Rasilainen" userId="077d5013-d7d4-4aeb-a65d-ffc480c76a3d" providerId="ADAL" clId="{7556288D-5DFA-4B11-8258-9CE407687426}" dt="2019-12-09T23:38:22.106" v="152" actId="14100"/>
          <ac:spMkLst>
            <pc:docMk/>
            <pc:sldMk cId="2223298076" sldId="445"/>
            <ac:spMk id="8" creationId="{928838C7-0057-43FF-A048-EE2891267841}"/>
          </ac:spMkLst>
        </pc:spChg>
        <pc:graphicFrameChg chg="mod">
          <ac:chgData name="Julie Rasilainen" userId="077d5013-d7d4-4aeb-a65d-ffc480c76a3d" providerId="ADAL" clId="{7556288D-5DFA-4B11-8258-9CE407687426}" dt="2019-12-09T23:57:52.863" v="333"/>
          <ac:graphicFrameMkLst>
            <pc:docMk/>
            <pc:sldMk cId="2223298076" sldId="445"/>
            <ac:graphicFrameMk id="4" creationId="{C53B95E5-8F43-4C4C-AC83-2DD7F6504FA8}"/>
          </ac:graphicFrameMkLst>
        </pc:graphicFrameChg>
      </pc:sldChg>
      <pc:sldChg chg="modSp">
        <pc:chgData name="Julie Rasilainen" userId="077d5013-d7d4-4aeb-a65d-ffc480c76a3d" providerId="ADAL" clId="{7556288D-5DFA-4B11-8258-9CE407687426}" dt="2019-12-09T23:46:34.163" v="272" actId="27636"/>
        <pc:sldMkLst>
          <pc:docMk/>
          <pc:sldMk cId="3377149377" sldId="450"/>
        </pc:sldMkLst>
        <pc:spChg chg="mod">
          <ac:chgData name="Julie Rasilainen" userId="077d5013-d7d4-4aeb-a65d-ffc480c76a3d" providerId="ADAL" clId="{7556288D-5DFA-4B11-8258-9CE407687426}" dt="2019-12-09T23:46:34.159" v="271" actId="27636"/>
          <ac:spMkLst>
            <pc:docMk/>
            <pc:sldMk cId="3377149377" sldId="450"/>
            <ac:spMk id="2" creationId="{1955242D-DC91-4B27-B3EE-6E984F396A55}"/>
          </ac:spMkLst>
        </pc:spChg>
        <pc:spChg chg="mod">
          <ac:chgData name="Julie Rasilainen" userId="077d5013-d7d4-4aeb-a65d-ffc480c76a3d" providerId="ADAL" clId="{7556288D-5DFA-4B11-8258-9CE407687426}" dt="2019-12-09T23:46:34.163" v="272" actId="27636"/>
          <ac:spMkLst>
            <pc:docMk/>
            <pc:sldMk cId="3377149377" sldId="450"/>
            <ac:spMk id="4" creationId="{B5B2D135-98DD-4A25-8195-58ECCD489AED}"/>
          </ac:spMkLst>
        </pc:spChg>
      </pc:sldChg>
      <pc:sldChg chg="addSp delSp modSp">
        <pc:chgData name="Julie Rasilainen" userId="077d5013-d7d4-4aeb-a65d-ffc480c76a3d" providerId="ADAL" clId="{7556288D-5DFA-4B11-8258-9CE407687426}" dt="2019-12-09T23:44:02.149" v="228" actId="14734"/>
        <pc:sldMkLst>
          <pc:docMk/>
          <pc:sldMk cId="4132399420" sldId="453"/>
        </pc:sldMkLst>
        <pc:spChg chg="mod">
          <ac:chgData name="Julie Rasilainen" userId="077d5013-d7d4-4aeb-a65d-ffc480c76a3d" providerId="ADAL" clId="{7556288D-5DFA-4B11-8258-9CE407687426}" dt="2019-12-09T23:42:30.356" v="208" actId="27636"/>
          <ac:spMkLst>
            <pc:docMk/>
            <pc:sldMk cId="4132399420" sldId="453"/>
            <ac:spMk id="2" creationId="{661A388F-7B06-4BE9-B13E-3F6F788FFB2F}"/>
          </ac:spMkLst>
        </pc:spChg>
        <pc:spChg chg="add del mod">
          <ac:chgData name="Julie Rasilainen" userId="077d5013-d7d4-4aeb-a65d-ffc480c76a3d" providerId="ADAL" clId="{7556288D-5DFA-4B11-8258-9CE407687426}" dt="2019-12-09T23:42:34.283" v="209" actId="478"/>
          <ac:spMkLst>
            <pc:docMk/>
            <pc:sldMk cId="4132399420" sldId="453"/>
            <ac:spMk id="3" creationId="{62D6F1E7-2F12-4851-897A-26430E22A427}"/>
          </ac:spMkLst>
        </pc:spChg>
        <pc:graphicFrameChg chg="mod modGraphic">
          <ac:chgData name="Julie Rasilainen" userId="077d5013-d7d4-4aeb-a65d-ffc480c76a3d" providerId="ADAL" clId="{7556288D-5DFA-4B11-8258-9CE407687426}" dt="2019-12-09T23:44:02.149" v="228" actId="14734"/>
          <ac:graphicFrameMkLst>
            <pc:docMk/>
            <pc:sldMk cId="4132399420" sldId="453"/>
            <ac:graphicFrameMk id="5" creationId="{D2B8518D-8C78-4577-9DED-513A7ED88C45}"/>
          </ac:graphicFrameMkLst>
        </pc:graphicFrameChg>
      </pc:sldChg>
      <pc:sldChg chg="modSp">
        <pc:chgData name="Julie Rasilainen" userId="077d5013-d7d4-4aeb-a65d-ffc480c76a3d" providerId="ADAL" clId="{7556288D-5DFA-4B11-8258-9CE407687426}" dt="2019-12-09T23:29:57.607" v="20" actId="1076"/>
        <pc:sldMkLst>
          <pc:docMk/>
          <pc:sldMk cId="763041628" sldId="459"/>
        </pc:sldMkLst>
        <pc:graphicFrameChg chg="mod">
          <ac:chgData name="Julie Rasilainen" userId="077d5013-d7d4-4aeb-a65d-ffc480c76a3d" providerId="ADAL" clId="{7556288D-5DFA-4B11-8258-9CE407687426}" dt="2019-12-09T23:29:57.607" v="20" actId="1076"/>
          <ac:graphicFrameMkLst>
            <pc:docMk/>
            <pc:sldMk cId="763041628" sldId="459"/>
            <ac:graphicFrameMk id="6" creationId="{7A194777-4255-41A2-8033-B7F7C3031BA2}"/>
          </ac:graphicFrameMkLst>
        </pc:graphicFrameChg>
      </pc:sldChg>
      <pc:sldChg chg="addSp delSp modSp">
        <pc:chgData name="Julie Rasilainen" userId="077d5013-d7d4-4aeb-a65d-ffc480c76a3d" providerId="ADAL" clId="{7556288D-5DFA-4B11-8258-9CE407687426}" dt="2019-12-09T23:58:54.485" v="344" actId="1076"/>
        <pc:sldMkLst>
          <pc:docMk/>
          <pc:sldMk cId="63986989" sldId="482"/>
        </pc:sldMkLst>
        <pc:spChg chg="mod">
          <ac:chgData name="Julie Rasilainen" userId="077d5013-d7d4-4aeb-a65d-ffc480c76a3d" providerId="ADAL" clId="{7556288D-5DFA-4B11-8258-9CE407687426}" dt="2019-12-09T23:58:13.009" v="335" actId="27636"/>
          <ac:spMkLst>
            <pc:docMk/>
            <pc:sldMk cId="63986989" sldId="482"/>
            <ac:spMk id="2" creationId="{4A8F7361-E9A0-470A-A260-7505C3E197A3}"/>
          </ac:spMkLst>
        </pc:spChg>
        <pc:spChg chg="add del mod">
          <ac:chgData name="Julie Rasilainen" userId="077d5013-d7d4-4aeb-a65d-ffc480c76a3d" providerId="ADAL" clId="{7556288D-5DFA-4B11-8258-9CE407687426}" dt="2019-12-09T23:58:33.527" v="339" actId="478"/>
          <ac:spMkLst>
            <pc:docMk/>
            <pc:sldMk cId="63986989" sldId="482"/>
            <ac:spMk id="4" creationId="{D077DCDF-F62A-4341-A407-D2C1FA7E379B}"/>
          </ac:spMkLst>
        </pc:spChg>
        <pc:spChg chg="mod">
          <ac:chgData name="Julie Rasilainen" userId="077d5013-d7d4-4aeb-a65d-ffc480c76a3d" providerId="ADAL" clId="{7556288D-5DFA-4B11-8258-9CE407687426}" dt="2019-12-09T23:58:54.485" v="344" actId="1076"/>
          <ac:spMkLst>
            <pc:docMk/>
            <pc:sldMk cId="63986989" sldId="482"/>
            <ac:spMk id="16" creationId="{E35B10C8-706E-4922-B918-974C89C0B6FD}"/>
          </ac:spMkLst>
        </pc:spChg>
        <pc:spChg chg="mod">
          <ac:chgData name="Julie Rasilainen" userId="077d5013-d7d4-4aeb-a65d-ffc480c76a3d" providerId="ADAL" clId="{7556288D-5DFA-4B11-8258-9CE407687426}" dt="2019-12-09T23:58:49.518" v="343" actId="1076"/>
          <ac:spMkLst>
            <pc:docMk/>
            <pc:sldMk cId="63986989" sldId="482"/>
            <ac:spMk id="17" creationId="{58171EAC-92DB-4F8D-8FFF-63D67743FAE1}"/>
          </ac:spMkLst>
        </pc:spChg>
        <pc:graphicFrameChg chg="add del mod ord">
          <ac:chgData name="Julie Rasilainen" userId="077d5013-d7d4-4aeb-a65d-ffc480c76a3d" providerId="ADAL" clId="{7556288D-5DFA-4B11-8258-9CE407687426}" dt="2019-12-09T23:58:44.352" v="342" actId="1076"/>
          <ac:graphicFrameMkLst>
            <pc:docMk/>
            <pc:sldMk cId="63986989" sldId="482"/>
            <ac:graphicFrameMk id="3" creationId="{4A699EA4-7FCB-4471-A631-FC361DBD8A48}"/>
          </ac:graphicFrameMkLst>
        </pc:graphicFrameChg>
      </pc:sldChg>
      <pc:sldChg chg="del">
        <pc:chgData name="Julie Rasilainen" userId="077d5013-d7d4-4aeb-a65d-ffc480c76a3d" providerId="ADAL" clId="{7556288D-5DFA-4B11-8258-9CE407687426}" dt="2019-12-09T23:42:25.625" v="206" actId="47"/>
        <pc:sldMkLst>
          <pc:docMk/>
          <pc:sldMk cId="3134398779" sldId="488"/>
        </pc:sldMkLst>
      </pc:sldChg>
      <pc:sldChg chg="del">
        <pc:chgData name="Julie Rasilainen" userId="077d5013-d7d4-4aeb-a65d-ffc480c76a3d" providerId="ADAL" clId="{7556288D-5DFA-4B11-8258-9CE407687426}" dt="2019-12-09T23:42:25.625" v="206" actId="47"/>
        <pc:sldMkLst>
          <pc:docMk/>
          <pc:sldMk cId="341990321" sldId="489"/>
        </pc:sldMkLst>
      </pc:sldChg>
      <pc:sldChg chg="del">
        <pc:chgData name="Julie Rasilainen" userId="077d5013-d7d4-4aeb-a65d-ffc480c76a3d" providerId="ADAL" clId="{7556288D-5DFA-4B11-8258-9CE407687426}" dt="2019-12-09T23:45:40.804" v="256" actId="47"/>
        <pc:sldMkLst>
          <pc:docMk/>
          <pc:sldMk cId="509790198" sldId="490"/>
        </pc:sldMkLst>
      </pc:sldChg>
      <pc:sldChg chg="del">
        <pc:chgData name="Julie Rasilainen" userId="077d5013-d7d4-4aeb-a65d-ffc480c76a3d" providerId="ADAL" clId="{7556288D-5DFA-4B11-8258-9CE407687426}" dt="2019-12-09T23:45:40.804" v="256" actId="47"/>
        <pc:sldMkLst>
          <pc:docMk/>
          <pc:sldMk cId="2178234753" sldId="491"/>
        </pc:sldMkLst>
      </pc:sldChg>
      <pc:sldChg chg="del">
        <pc:chgData name="Julie Rasilainen" userId="077d5013-d7d4-4aeb-a65d-ffc480c76a3d" providerId="ADAL" clId="{7556288D-5DFA-4B11-8258-9CE407687426}" dt="2019-12-09T23:45:40.804" v="256" actId="47"/>
        <pc:sldMkLst>
          <pc:docMk/>
          <pc:sldMk cId="1365708783" sldId="492"/>
        </pc:sldMkLst>
      </pc:sldChg>
      <pc:sldChg chg="del">
        <pc:chgData name="Julie Rasilainen" userId="077d5013-d7d4-4aeb-a65d-ffc480c76a3d" providerId="ADAL" clId="{7556288D-5DFA-4B11-8258-9CE407687426}" dt="2019-12-09T23:46:14.168" v="262" actId="47"/>
        <pc:sldMkLst>
          <pc:docMk/>
          <pc:sldMk cId="2279341796" sldId="493"/>
        </pc:sldMkLst>
      </pc:sldChg>
      <pc:sldChg chg="del">
        <pc:chgData name="Julie Rasilainen" userId="077d5013-d7d4-4aeb-a65d-ffc480c76a3d" providerId="ADAL" clId="{7556288D-5DFA-4B11-8258-9CE407687426}" dt="2019-12-09T23:46:14.168" v="262" actId="47"/>
        <pc:sldMkLst>
          <pc:docMk/>
          <pc:sldMk cId="3570236153" sldId="494"/>
        </pc:sldMkLst>
      </pc:sldChg>
      <pc:sldChg chg="del">
        <pc:chgData name="Julie Rasilainen" userId="077d5013-d7d4-4aeb-a65d-ffc480c76a3d" providerId="ADAL" clId="{7556288D-5DFA-4B11-8258-9CE407687426}" dt="2019-12-09T23:46:14.168" v="262" actId="47"/>
        <pc:sldMkLst>
          <pc:docMk/>
          <pc:sldMk cId="2747885440" sldId="495"/>
        </pc:sldMkLst>
      </pc:sldChg>
      <pc:sldChg chg="del">
        <pc:chgData name="Julie Rasilainen" userId="077d5013-d7d4-4aeb-a65d-ffc480c76a3d" providerId="ADAL" clId="{7556288D-5DFA-4B11-8258-9CE407687426}" dt="2019-12-09T23:46:00.766" v="260" actId="47"/>
        <pc:sldMkLst>
          <pc:docMk/>
          <pc:sldMk cId="2475804181" sldId="496"/>
        </pc:sldMkLst>
      </pc:sldChg>
      <pc:sldChg chg="del">
        <pc:chgData name="Julie Rasilainen" userId="077d5013-d7d4-4aeb-a65d-ffc480c76a3d" providerId="ADAL" clId="{7556288D-5DFA-4B11-8258-9CE407687426}" dt="2019-12-09T23:46:14.168" v="262" actId="47"/>
        <pc:sldMkLst>
          <pc:docMk/>
          <pc:sldMk cId="2730806115" sldId="497"/>
        </pc:sldMkLst>
      </pc:sldChg>
      <pc:sldChg chg="add del">
        <pc:chgData name="Julie Rasilainen" userId="077d5013-d7d4-4aeb-a65d-ffc480c76a3d" providerId="ADAL" clId="{7556288D-5DFA-4B11-8258-9CE407687426}" dt="2019-12-09T23:41:38.007" v="190" actId="47"/>
        <pc:sldMkLst>
          <pc:docMk/>
          <pc:sldMk cId="2419581974" sldId="498"/>
        </pc:sldMkLst>
      </pc:sldChg>
      <pc:sldChg chg="addSp delSp modSp add">
        <pc:chgData name="Julie Rasilainen" userId="077d5013-d7d4-4aeb-a65d-ffc480c76a3d" providerId="ADAL" clId="{7556288D-5DFA-4B11-8258-9CE407687426}" dt="2019-12-09T23:45:02.533" v="243"/>
        <pc:sldMkLst>
          <pc:docMk/>
          <pc:sldMk cId="3161872725" sldId="498"/>
        </pc:sldMkLst>
        <pc:spChg chg="mod">
          <ac:chgData name="Julie Rasilainen" userId="077d5013-d7d4-4aeb-a65d-ffc480c76a3d" providerId="ADAL" clId="{7556288D-5DFA-4B11-8258-9CE407687426}" dt="2019-12-09T23:42:18.449" v="203" actId="20577"/>
          <ac:spMkLst>
            <pc:docMk/>
            <pc:sldMk cId="3161872725" sldId="498"/>
            <ac:spMk id="2" creationId="{A7C73B0C-E636-4B3D-9E9E-EF65A5F5D7B6}"/>
          </ac:spMkLst>
        </pc:spChg>
        <pc:graphicFrameChg chg="del mod">
          <ac:chgData name="Julie Rasilainen" userId="077d5013-d7d4-4aeb-a65d-ffc480c76a3d" providerId="ADAL" clId="{7556288D-5DFA-4B11-8258-9CE407687426}" dt="2019-12-09T23:45:01.950" v="242" actId="478"/>
          <ac:graphicFrameMkLst>
            <pc:docMk/>
            <pc:sldMk cId="3161872725" sldId="498"/>
            <ac:graphicFrameMk id="4" creationId="{C53B95E5-8F43-4C4C-AC83-2DD7F6504FA8}"/>
          </ac:graphicFrameMkLst>
        </pc:graphicFrameChg>
        <pc:graphicFrameChg chg="add">
          <ac:chgData name="Julie Rasilainen" userId="077d5013-d7d4-4aeb-a65d-ffc480c76a3d" providerId="ADAL" clId="{7556288D-5DFA-4B11-8258-9CE407687426}" dt="2019-12-09T23:45:02.533" v="243"/>
          <ac:graphicFrameMkLst>
            <pc:docMk/>
            <pc:sldMk cId="3161872725" sldId="498"/>
            <ac:graphicFrameMk id="5" creationId="{4604076C-9E1E-43CE-B17E-72F07ADBB436}"/>
          </ac:graphicFrameMkLst>
        </pc:graphicFrameChg>
      </pc:sldChg>
      <pc:sldChg chg="addSp delSp modSp add">
        <pc:chgData name="Julie Rasilainen" userId="077d5013-d7d4-4aeb-a65d-ffc480c76a3d" providerId="ADAL" clId="{7556288D-5DFA-4B11-8258-9CE407687426}" dt="2019-12-09T23:45:07.293" v="245"/>
        <pc:sldMkLst>
          <pc:docMk/>
          <pc:sldMk cId="2350893507" sldId="499"/>
        </pc:sldMkLst>
        <pc:spChg chg="mod">
          <ac:chgData name="Julie Rasilainen" userId="077d5013-d7d4-4aeb-a65d-ffc480c76a3d" providerId="ADAL" clId="{7556288D-5DFA-4B11-8258-9CE407687426}" dt="2019-12-09T23:42:21.959" v="205" actId="20577"/>
          <ac:spMkLst>
            <pc:docMk/>
            <pc:sldMk cId="2350893507" sldId="499"/>
            <ac:spMk id="2" creationId="{A7C73B0C-E636-4B3D-9E9E-EF65A5F5D7B6}"/>
          </ac:spMkLst>
        </pc:spChg>
        <pc:graphicFrameChg chg="del">
          <ac:chgData name="Julie Rasilainen" userId="077d5013-d7d4-4aeb-a65d-ffc480c76a3d" providerId="ADAL" clId="{7556288D-5DFA-4B11-8258-9CE407687426}" dt="2019-12-09T23:45:06.637" v="244" actId="478"/>
          <ac:graphicFrameMkLst>
            <pc:docMk/>
            <pc:sldMk cId="2350893507" sldId="499"/>
            <ac:graphicFrameMk id="4" creationId="{C53B95E5-8F43-4C4C-AC83-2DD7F6504FA8}"/>
          </ac:graphicFrameMkLst>
        </pc:graphicFrameChg>
        <pc:graphicFrameChg chg="add">
          <ac:chgData name="Julie Rasilainen" userId="077d5013-d7d4-4aeb-a65d-ffc480c76a3d" providerId="ADAL" clId="{7556288D-5DFA-4B11-8258-9CE407687426}" dt="2019-12-09T23:45:07.293" v="245"/>
          <ac:graphicFrameMkLst>
            <pc:docMk/>
            <pc:sldMk cId="2350893507" sldId="499"/>
            <ac:graphicFrameMk id="5" creationId="{FFF8BCB7-3F8B-483E-8C10-99826C35817C}"/>
          </ac:graphicFrameMkLst>
        </pc:graphicFrameChg>
      </pc:sldChg>
      <pc:sldChg chg="modSp add">
        <pc:chgData name="Julie Rasilainen" userId="077d5013-d7d4-4aeb-a65d-ffc480c76a3d" providerId="ADAL" clId="{7556288D-5DFA-4B11-8258-9CE407687426}" dt="2019-12-09T23:45:21.643" v="249" actId="20577"/>
        <pc:sldMkLst>
          <pc:docMk/>
          <pc:sldMk cId="1024450441" sldId="500"/>
        </pc:sldMkLst>
        <pc:spChg chg="mod">
          <ac:chgData name="Julie Rasilainen" userId="077d5013-d7d4-4aeb-a65d-ffc480c76a3d" providerId="ADAL" clId="{7556288D-5DFA-4B11-8258-9CE407687426}" dt="2019-12-09T23:45:21.643" v="249" actId="20577"/>
          <ac:spMkLst>
            <pc:docMk/>
            <pc:sldMk cId="1024450441" sldId="500"/>
            <ac:spMk id="2" creationId="{A7C73B0C-E636-4B3D-9E9E-EF65A5F5D7B6}"/>
          </ac:spMkLst>
        </pc:spChg>
      </pc:sldChg>
      <pc:sldChg chg="add del">
        <pc:chgData name="Julie Rasilainen" userId="077d5013-d7d4-4aeb-a65d-ffc480c76a3d" providerId="ADAL" clId="{7556288D-5DFA-4B11-8258-9CE407687426}" dt="2019-12-09T23:45:15.580" v="246" actId="47"/>
        <pc:sldMkLst>
          <pc:docMk/>
          <pc:sldMk cId="3490564822" sldId="500"/>
        </pc:sldMkLst>
      </pc:sldChg>
      <pc:sldChg chg="modSp add">
        <pc:chgData name="Julie Rasilainen" userId="077d5013-d7d4-4aeb-a65d-ffc480c76a3d" providerId="ADAL" clId="{7556288D-5DFA-4B11-8258-9CE407687426}" dt="2019-12-09T23:45:25.186" v="251" actId="20577"/>
        <pc:sldMkLst>
          <pc:docMk/>
          <pc:sldMk cId="2931020666" sldId="501"/>
        </pc:sldMkLst>
        <pc:spChg chg="mod">
          <ac:chgData name="Julie Rasilainen" userId="077d5013-d7d4-4aeb-a65d-ffc480c76a3d" providerId="ADAL" clId="{7556288D-5DFA-4B11-8258-9CE407687426}" dt="2019-12-09T23:45:25.186" v="251" actId="20577"/>
          <ac:spMkLst>
            <pc:docMk/>
            <pc:sldMk cId="2931020666" sldId="501"/>
            <ac:spMk id="2" creationId="{A7C73B0C-E636-4B3D-9E9E-EF65A5F5D7B6}"/>
          </ac:spMkLst>
        </pc:spChg>
      </pc:sldChg>
      <pc:sldChg chg="modSp add">
        <pc:chgData name="Julie Rasilainen" userId="077d5013-d7d4-4aeb-a65d-ffc480c76a3d" providerId="ADAL" clId="{7556288D-5DFA-4B11-8258-9CE407687426}" dt="2019-12-09T23:45:29.997" v="255" actId="20577"/>
        <pc:sldMkLst>
          <pc:docMk/>
          <pc:sldMk cId="319649830" sldId="502"/>
        </pc:sldMkLst>
        <pc:spChg chg="mod">
          <ac:chgData name="Julie Rasilainen" userId="077d5013-d7d4-4aeb-a65d-ffc480c76a3d" providerId="ADAL" clId="{7556288D-5DFA-4B11-8258-9CE407687426}" dt="2019-12-09T23:45:29.997" v="255" actId="20577"/>
          <ac:spMkLst>
            <pc:docMk/>
            <pc:sldMk cId="319649830" sldId="502"/>
            <ac:spMk id="2" creationId="{A7C73B0C-E636-4B3D-9E9E-EF65A5F5D7B6}"/>
          </ac:spMkLst>
        </pc:spChg>
      </pc:sldChg>
      <pc:sldChg chg="modSp add">
        <pc:chgData name="Julie Rasilainen" userId="077d5013-d7d4-4aeb-a65d-ffc480c76a3d" providerId="ADAL" clId="{7556288D-5DFA-4B11-8258-9CE407687426}" dt="2019-12-09T23:45:52.553" v="259" actId="20577"/>
        <pc:sldMkLst>
          <pc:docMk/>
          <pc:sldMk cId="3466422876" sldId="503"/>
        </pc:sldMkLst>
        <pc:spChg chg="mod">
          <ac:chgData name="Julie Rasilainen" userId="077d5013-d7d4-4aeb-a65d-ffc480c76a3d" providerId="ADAL" clId="{7556288D-5DFA-4B11-8258-9CE407687426}" dt="2019-12-09T23:45:52.553" v="259" actId="20577"/>
          <ac:spMkLst>
            <pc:docMk/>
            <pc:sldMk cId="3466422876" sldId="503"/>
            <ac:spMk id="2" creationId="{661A388F-7B06-4BE9-B13E-3F6F788FFB2F}"/>
          </ac:spMkLst>
        </pc:spChg>
      </pc:sldChg>
      <pc:sldChg chg="modSp add">
        <pc:chgData name="Julie Rasilainen" userId="077d5013-d7d4-4aeb-a65d-ffc480c76a3d" providerId="ADAL" clId="{7556288D-5DFA-4B11-8258-9CE407687426}" dt="2019-12-09T23:46:18.434" v="264" actId="20577"/>
        <pc:sldMkLst>
          <pc:docMk/>
          <pc:sldMk cId="96129611" sldId="504"/>
        </pc:sldMkLst>
        <pc:spChg chg="mod">
          <ac:chgData name="Julie Rasilainen" userId="077d5013-d7d4-4aeb-a65d-ffc480c76a3d" providerId="ADAL" clId="{7556288D-5DFA-4B11-8258-9CE407687426}" dt="2019-12-09T23:46:18.434" v="264" actId="20577"/>
          <ac:spMkLst>
            <pc:docMk/>
            <pc:sldMk cId="96129611" sldId="504"/>
            <ac:spMk id="2" creationId="{A7C73B0C-E636-4B3D-9E9E-EF65A5F5D7B6}"/>
          </ac:spMkLst>
        </pc:spChg>
      </pc:sldChg>
      <pc:sldChg chg="modSp add">
        <pc:chgData name="Julie Rasilainen" userId="077d5013-d7d4-4aeb-a65d-ffc480c76a3d" providerId="ADAL" clId="{7556288D-5DFA-4B11-8258-9CE407687426}" dt="2019-12-09T23:46:21.578" v="266" actId="20577"/>
        <pc:sldMkLst>
          <pc:docMk/>
          <pc:sldMk cId="169475373" sldId="505"/>
        </pc:sldMkLst>
        <pc:spChg chg="mod">
          <ac:chgData name="Julie Rasilainen" userId="077d5013-d7d4-4aeb-a65d-ffc480c76a3d" providerId="ADAL" clId="{7556288D-5DFA-4B11-8258-9CE407687426}" dt="2019-12-09T23:46:21.578" v="266" actId="20577"/>
          <ac:spMkLst>
            <pc:docMk/>
            <pc:sldMk cId="169475373" sldId="505"/>
            <ac:spMk id="2" creationId="{A7C73B0C-E636-4B3D-9E9E-EF65A5F5D7B6}"/>
          </ac:spMkLst>
        </pc:spChg>
      </pc:sldChg>
      <pc:sldChg chg="modSp add">
        <pc:chgData name="Julie Rasilainen" userId="077d5013-d7d4-4aeb-a65d-ffc480c76a3d" providerId="ADAL" clId="{7556288D-5DFA-4B11-8258-9CE407687426}" dt="2019-12-09T23:46:24.377" v="268" actId="20577"/>
        <pc:sldMkLst>
          <pc:docMk/>
          <pc:sldMk cId="3831643254" sldId="506"/>
        </pc:sldMkLst>
        <pc:spChg chg="mod">
          <ac:chgData name="Julie Rasilainen" userId="077d5013-d7d4-4aeb-a65d-ffc480c76a3d" providerId="ADAL" clId="{7556288D-5DFA-4B11-8258-9CE407687426}" dt="2019-12-09T23:46:24.377" v="268" actId="20577"/>
          <ac:spMkLst>
            <pc:docMk/>
            <pc:sldMk cId="3831643254" sldId="506"/>
            <ac:spMk id="2" creationId="{A7C73B0C-E636-4B3D-9E9E-EF65A5F5D7B6}"/>
          </ac:spMkLst>
        </pc:spChg>
      </pc:sldChg>
      <pc:sldChg chg="modSp add">
        <pc:chgData name="Julie Rasilainen" userId="077d5013-d7d4-4aeb-a65d-ffc480c76a3d" providerId="ADAL" clId="{7556288D-5DFA-4B11-8258-9CE407687426}" dt="2019-12-09T23:46:29.283" v="270" actId="20577"/>
        <pc:sldMkLst>
          <pc:docMk/>
          <pc:sldMk cId="3046844241" sldId="507"/>
        </pc:sldMkLst>
        <pc:spChg chg="mod">
          <ac:chgData name="Julie Rasilainen" userId="077d5013-d7d4-4aeb-a65d-ffc480c76a3d" providerId="ADAL" clId="{7556288D-5DFA-4B11-8258-9CE407687426}" dt="2019-12-09T23:46:29.283" v="270" actId="20577"/>
          <ac:spMkLst>
            <pc:docMk/>
            <pc:sldMk cId="3046844241" sldId="507"/>
            <ac:spMk id="2" creationId="{661A388F-7B06-4BE9-B13E-3F6F788FFB2F}"/>
          </ac:spMkLst>
        </pc:spChg>
      </pc:sldChg>
      <pc:sldChg chg="modSp add">
        <pc:chgData name="Julie Rasilainen" userId="077d5013-d7d4-4aeb-a65d-ffc480c76a3d" providerId="ADAL" clId="{7556288D-5DFA-4B11-8258-9CE407687426}" dt="2019-12-10T00:05:55.976" v="472" actId="20577"/>
        <pc:sldMkLst>
          <pc:docMk/>
          <pc:sldMk cId="2603982391" sldId="508"/>
        </pc:sldMkLst>
        <pc:spChg chg="mod">
          <ac:chgData name="Julie Rasilainen" userId="077d5013-d7d4-4aeb-a65d-ffc480c76a3d" providerId="ADAL" clId="{7556288D-5DFA-4B11-8258-9CE407687426}" dt="2019-12-10T00:05:44.517" v="468" actId="1076"/>
          <ac:spMkLst>
            <pc:docMk/>
            <pc:sldMk cId="2603982391" sldId="508"/>
            <ac:spMk id="11" creationId="{97F7120F-9CC7-4F24-9F5B-4696E059BB0B}"/>
          </ac:spMkLst>
        </pc:spChg>
        <pc:spChg chg="mod">
          <ac:chgData name="Julie Rasilainen" userId="077d5013-d7d4-4aeb-a65d-ffc480c76a3d" providerId="ADAL" clId="{7556288D-5DFA-4B11-8258-9CE407687426}" dt="2019-12-10T00:05:44.517" v="468" actId="1076"/>
          <ac:spMkLst>
            <pc:docMk/>
            <pc:sldMk cId="2603982391" sldId="508"/>
            <ac:spMk id="13" creationId="{862F27EE-A86E-47D8-8C70-94EBCA44DAF1}"/>
          </ac:spMkLst>
        </pc:spChg>
        <pc:spChg chg="mod">
          <ac:chgData name="Julie Rasilainen" userId="077d5013-d7d4-4aeb-a65d-ffc480c76a3d" providerId="ADAL" clId="{7556288D-5DFA-4B11-8258-9CE407687426}" dt="2019-12-10T00:05:55.976" v="472" actId="20577"/>
          <ac:spMkLst>
            <pc:docMk/>
            <pc:sldMk cId="2603982391" sldId="508"/>
            <ac:spMk id="21" creationId="{7F16079B-2961-419D-A75C-65419BF51594}"/>
          </ac:spMkLst>
        </pc:spChg>
        <pc:spChg chg="mod">
          <ac:chgData name="Julie Rasilainen" userId="077d5013-d7d4-4aeb-a65d-ffc480c76a3d" providerId="ADAL" clId="{7556288D-5DFA-4B11-8258-9CE407687426}" dt="2019-12-10T00:05:51.748" v="470" actId="20577"/>
          <ac:spMkLst>
            <pc:docMk/>
            <pc:sldMk cId="2603982391" sldId="508"/>
            <ac:spMk id="22" creationId="{68B6ECAA-4065-42EB-87A2-9D08AFDC2F2B}"/>
          </ac:spMkLst>
        </pc:spChg>
        <pc:spChg chg="mod">
          <ac:chgData name="Julie Rasilainen" userId="077d5013-d7d4-4aeb-a65d-ffc480c76a3d" providerId="ADAL" clId="{7556288D-5DFA-4B11-8258-9CE407687426}" dt="2019-12-10T00:05:44.517" v="468" actId="1076"/>
          <ac:spMkLst>
            <pc:docMk/>
            <pc:sldMk cId="2603982391" sldId="508"/>
            <ac:spMk id="26" creationId="{6EBA0F4D-4BBB-4883-B474-2610A8BD194A}"/>
          </ac:spMkLst>
        </pc:spChg>
        <pc:spChg chg="mod">
          <ac:chgData name="Julie Rasilainen" userId="077d5013-d7d4-4aeb-a65d-ffc480c76a3d" providerId="ADAL" clId="{7556288D-5DFA-4B11-8258-9CE407687426}" dt="2019-12-10T00:05:44.517" v="468" actId="1076"/>
          <ac:spMkLst>
            <pc:docMk/>
            <pc:sldMk cId="2603982391" sldId="508"/>
            <ac:spMk id="27" creationId="{10BFC599-606F-4A55-A492-E3BCC82A50E2}"/>
          </ac:spMkLst>
        </pc:spChg>
      </pc:sldChg>
    </pc:docChg>
  </pc:docChgLst>
  <pc:docChgLst>
    <pc:chgData name="Julie Rasilainen" userId="077d5013-d7d4-4aeb-a65d-ffc480c76a3d" providerId="ADAL" clId="{6AE69645-0C8D-4904-81EB-13934B03B300}"/>
    <pc:docChg chg="undo custSel addSld delSld modSld modMainMaster modSection">
      <pc:chgData name="Julie Rasilainen" userId="077d5013-d7d4-4aeb-a65d-ffc480c76a3d" providerId="ADAL" clId="{6AE69645-0C8D-4904-81EB-13934B03B300}" dt="2020-05-06T22:09:58.448" v="2938" actId="13926"/>
      <pc:docMkLst>
        <pc:docMk/>
      </pc:docMkLst>
      <pc:sldChg chg="modSp mod">
        <pc:chgData name="Julie Rasilainen" userId="077d5013-d7d4-4aeb-a65d-ffc480c76a3d" providerId="ADAL" clId="{6AE69645-0C8D-4904-81EB-13934B03B300}" dt="2020-05-06T22:09:58.448" v="2938" actId="13926"/>
        <pc:sldMkLst>
          <pc:docMk/>
          <pc:sldMk cId="602162084" sldId="259"/>
        </pc:sldMkLst>
        <pc:spChg chg="mod">
          <ac:chgData name="Julie Rasilainen" userId="077d5013-d7d4-4aeb-a65d-ffc480c76a3d" providerId="ADAL" clId="{6AE69645-0C8D-4904-81EB-13934B03B300}" dt="2020-05-06T22:09:58.448" v="2938" actId="13926"/>
          <ac:spMkLst>
            <pc:docMk/>
            <pc:sldMk cId="602162084" sldId="259"/>
            <ac:spMk id="2" creationId="{853443F4-D518-44D3-894D-C1B869F291C5}"/>
          </ac:spMkLst>
        </pc:spChg>
        <pc:spChg chg="mod">
          <ac:chgData name="Julie Rasilainen" userId="077d5013-d7d4-4aeb-a65d-ffc480c76a3d" providerId="ADAL" clId="{6AE69645-0C8D-4904-81EB-13934B03B300}" dt="2020-05-06T22:09:32.633" v="2857" actId="20577"/>
          <ac:spMkLst>
            <pc:docMk/>
            <pc:sldMk cId="602162084" sldId="259"/>
            <ac:spMk id="4" creationId="{350EA7B8-5FF8-4CDE-B168-F7863C101BB1}"/>
          </ac:spMkLst>
        </pc:spChg>
      </pc:sldChg>
      <pc:sldChg chg="addSp delSp modSp mod">
        <pc:chgData name="Julie Rasilainen" userId="077d5013-d7d4-4aeb-a65d-ffc480c76a3d" providerId="ADAL" clId="{6AE69645-0C8D-4904-81EB-13934B03B300}" dt="2020-05-05T18:24:03.659" v="1243" actId="1036"/>
        <pc:sldMkLst>
          <pc:docMk/>
          <pc:sldMk cId="1838944439" sldId="260"/>
        </pc:sldMkLst>
        <pc:spChg chg="mod">
          <ac:chgData name="Julie Rasilainen" userId="077d5013-d7d4-4aeb-a65d-ffc480c76a3d" providerId="ADAL" clId="{6AE69645-0C8D-4904-81EB-13934B03B300}" dt="2020-05-05T18:23:43.528" v="1239" actId="20577"/>
          <ac:spMkLst>
            <pc:docMk/>
            <pc:sldMk cId="1838944439" sldId="260"/>
            <ac:spMk id="2" creationId="{BB93624A-7D0F-4B17-867E-CCD2278F434C}"/>
          </ac:spMkLst>
        </pc:spChg>
        <pc:spChg chg="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3" creationId="{CD7C18A0-4C65-4341-BF93-F22DCB2BCB9E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4" creationId="{A9BB37D7-7C0B-4180-92DB-A585E7BBFA93}"/>
          </ac:spMkLst>
        </pc:spChg>
        <pc:spChg chg="add del mod">
          <ac:chgData name="Julie Rasilainen" userId="077d5013-d7d4-4aeb-a65d-ffc480c76a3d" providerId="ADAL" clId="{6AE69645-0C8D-4904-81EB-13934B03B300}" dt="2020-05-05T18:11:21.224" v="520"/>
          <ac:spMkLst>
            <pc:docMk/>
            <pc:sldMk cId="1838944439" sldId="260"/>
            <ac:spMk id="5" creationId="{4D9F40BE-180D-468A-B381-86A84080C51F}"/>
          </ac:spMkLst>
        </pc:spChg>
        <pc:spChg chg="add del mod">
          <ac:chgData name="Julie Rasilainen" userId="077d5013-d7d4-4aeb-a65d-ffc480c76a3d" providerId="ADAL" clId="{6AE69645-0C8D-4904-81EB-13934B03B300}" dt="2020-05-05T18:11:21.224" v="520"/>
          <ac:spMkLst>
            <pc:docMk/>
            <pc:sldMk cId="1838944439" sldId="260"/>
            <ac:spMk id="6" creationId="{FEF5E456-65ED-402B-B574-E0173AFB19E1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7" creationId="{76F0018B-ABB6-4890-9703-BDD863B2AD6F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8" creationId="{FE0FCCE9-C2CD-478C-9334-0A775DCD9F5E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9" creationId="{CA4C7F44-8ED0-4037-A1BF-709B74B0CF94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0" creationId="{1FDC4DD7-C091-4153-A868-3300BF8634C6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1" creationId="{7932CFF8-1C06-4627-AA86-23868CCA45E3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2" creationId="{8CDD23EB-2FDA-426E-9D03-F5FD6DAB2B7B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3" creationId="{FD57E996-D059-49EC-9786-BFB88A586491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4" creationId="{FB107AAA-150E-41E0-92EF-0BE01F24D790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5" creationId="{B824A430-48E6-4C2D-89CA-CEF9CC518A8B}"/>
          </ac:spMkLst>
        </pc:spChg>
        <pc:spChg chg="add del mod">
          <ac:chgData name="Julie Rasilainen" userId="077d5013-d7d4-4aeb-a65d-ffc480c76a3d" providerId="ADAL" clId="{6AE69645-0C8D-4904-81EB-13934B03B300}" dt="2020-05-05T18:17:43.323" v="900" actId="478"/>
          <ac:spMkLst>
            <pc:docMk/>
            <pc:sldMk cId="1838944439" sldId="260"/>
            <ac:spMk id="16" creationId="{E1021A30-9D72-4EED-8C0E-43F1D5C27ACC}"/>
          </ac:spMkLst>
        </pc:spChg>
        <pc:spChg chg="add mod">
          <ac:chgData name="Julie Rasilainen" userId="077d5013-d7d4-4aeb-a65d-ffc480c76a3d" providerId="ADAL" clId="{6AE69645-0C8D-4904-81EB-13934B03B300}" dt="2020-05-05T18:24:03.659" v="1243" actId="1036"/>
          <ac:spMkLst>
            <pc:docMk/>
            <pc:sldMk cId="1838944439" sldId="260"/>
            <ac:spMk id="17" creationId="{79660A23-65B9-41D6-AF8F-D3E2B3CEBB80}"/>
          </ac:spMkLst>
        </pc:spChg>
        <pc:spChg chg="add mod">
          <ac:chgData name="Julie Rasilainen" userId="077d5013-d7d4-4aeb-a65d-ffc480c76a3d" providerId="ADAL" clId="{6AE69645-0C8D-4904-81EB-13934B03B300}" dt="2020-05-05T18:24:03.659" v="1243" actId="1036"/>
          <ac:spMkLst>
            <pc:docMk/>
            <pc:sldMk cId="1838944439" sldId="260"/>
            <ac:spMk id="18" creationId="{416950D3-3F16-40BF-9AC1-2AA047BE230E}"/>
          </ac:spMkLst>
        </pc:spChg>
        <pc:spChg chg="add mod">
          <ac:chgData name="Julie Rasilainen" userId="077d5013-d7d4-4aeb-a65d-ffc480c76a3d" providerId="ADAL" clId="{6AE69645-0C8D-4904-81EB-13934B03B300}" dt="2020-05-05T18:24:03.659" v="1243" actId="1036"/>
          <ac:spMkLst>
            <pc:docMk/>
            <pc:sldMk cId="1838944439" sldId="260"/>
            <ac:spMk id="19" creationId="{639B9D4B-2DEB-43DF-98C5-F7DF8324AFA7}"/>
          </ac:spMkLst>
        </pc:spChg>
        <pc:spChg chg="add mod">
          <ac:chgData name="Julie Rasilainen" userId="077d5013-d7d4-4aeb-a65d-ffc480c76a3d" providerId="ADAL" clId="{6AE69645-0C8D-4904-81EB-13934B03B300}" dt="2020-05-05T18:24:03.659" v="1243" actId="1036"/>
          <ac:spMkLst>
            <pc:docMk/>
            <pc:sldMk cId="1838944439" sldId="260"/>
            <ac:spMk id="20" creationId="{57BB1AA4-02B9-4AF0-8DB8-1491BA8362CB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21" creationId="{52D2ED51-C36E-49B5-9A45-935E6C7E7DC4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22" creationId="{D1F19D71-EDA8-4692-A86B-7461E0A87C76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23" creationId="{BF6D18BE-A2FC-45E2-AAB4-A2BEEEE3D559}"/>
          </ac:spMkLst>
        </pc:spChg>
        <pc:spChg chg="add mod">
          <ac:chgData name="Julie Rasilainen" userId="077d5013-d7d4-4aeb-a65d-ffc480c76a3d" providerId="ADAL" clId="{6AE69645-0C8D-4904-81EB-13934B03B300}" dt="2020-05-05T18:23:32.134" v="1214" actId="1076"/>
          <ac:spMkLst>
            <pc:docMk/>
            <pc:sldMk cId="1838944439" sldId="260"/>
            <ac:spMk id="24" creationId="{420973FA-C500-430F-B571-141C26C999A3}"/>
          </ac:spMkLst>
        </pc:spChg>
      </pc:sldChg>
      <pc:sldChg chg="del">
        <pc:chgData name="Julie Rasilainen" userId="077d5013-d7d4-4aeb-a65d-ffc480c76a3d" providerId="ADAL" clId="{6AE69645-0C8D-4904-81EB-13934B03B300}" dt="2020-05-05T18:23:50.869" v="1240" actId="47"/>
        <pc:sldMkLst>
          <pc:docMk/>
          <pc:sldMk cId="414444985" sldId="261"/>
        </pc:sldMkLst>
      </pc:sldChg>
      <pc:sldChg chg="del">
        <pc:chgData name="Julie Rasilainen" userId="077d5013-d7d4-4aeb-a65d-ffc480c76a3d" providerId="ADAL" clId="{6AE69645-0C8D-4904-81EB-13934B03B300}" dt="2020-05-05T18:23:50.869" v="1240" actId="47"/>
        <pc:sldMkLst>
          <pc:docMk/>
          <pc:sldMk cId="2080949443" sldId="262"/>
        </pc:sldMkLst>
      </pc:sldChg>
      <pc:sldChg chg="del">
        <pc:chgData name="Julie Rasilainen" userId="077d5013-d7d4-4aeb-a65d-ffc480c76a3d" providerId="ADAL" clId="{6AE69645-0C8D-4904-81EB-13934B03B300}" dt="2020-05-05T18:23:50.869" v="1240" actId="47"/>
        <pc:sldMkLst>
          <pc:docMk/>
          <pc:sldMk cId="2916683429" sldId="263"/>
        </pc:sldMkLst>
      </pc:sldChg>
      <pc:sldChg chg="del">
        <pc:chgData name="Julie Rasilainen" userId="077d5013-d7d4-4aeb-a65d-ffc480c76a3d" providerId="ADAL" clId="{6AE69645-0C8D-4904-81EB-13934B03B300}" dt="2020-05-05T18:23:50.869" v="1240" actId="47"/>
        <pc:sldMkLst>
          <pc:docMk/>
          <pc:sldMk cId="394410445" sldId="264"/>
        </pc:sldMkLst>
      </pc:sldChg>
      <pc:sldChg chg="addSp modSp mod">
        <pc:chgData name="Julie Rasilainen" userId="077d5013-d7d4-4aeb-a65d-ffc480c76a3d" providerId="ADAL" clId="{6AE69645-0C8D-4904-81EB-13934B03B300}" dt="2020-05-06T17:36:01.137" v="2845"/>
        <pc:sldMkLst>
          <pc:docMk/>
          <pc:sldMk cId="243727937" sldId="271"/>
        </pc:sldMkLst>
        <pc:spChg chg="mod">
          <ac:chgData name="Julie Rasilainen" userId="077d5013-d7d4-4aeb-a65d-ffc480c76a3d" providerId="ADAL" clId="{6AE69645-0C8D-4904-81EB-13934B03B300}" dt="2020-05-06T17:36:01.137" v="2845"/>
          <ac:spMkLst>
            <pc:docMk/>
            <pc:sldMk cId="243727937" sldId="271"/>
            <ac:spMk id="2" creationId="{F3BA3F4D-2FB1-4525-B935-2CC6C8B07B94}"/>
          </ac:spMkLst>
        </pc:spChg>
        <pc:spChg chg="mod">
          <ac:chgData name="Julie Rasilainen" userId="077d5013-d7d4-4aeb-a65d-ffc480c76a3d" providerId="ADAL" clId="{6AE69645-0C8D-4904-81EB-13934B03B300}" dt="2020-05-06T17:36:01.137" v="2845"/>
          <ac:spMkLst>
            <pc:docMk/>
            <pc:sldMk cId="243727937" sldId="271"/>
            <ac:spMk id="3" creationId="{EB1DA027-5E5D-4CD8-B17F-32E078FA1DB3}"/>
          </ac:spMkLst>
        </pc:spChg>
        <pc:spChg chg="add mod">
          <ac:chgData name="Julie Rasilainen" userId="077d5013-d7d4-4aeb-a65d-ffc480c76a3d" providerId="ADAL" clId="{6AE69645-0C8D-4904-81EB-13934B03B300}" dt="2020-05-06T17:36:01.137" v="2845"/>
          <ac:spMkLst>
            <pc:docMk/>
            <pc:sldMk cId="243727937" sldId="271"/>
            <ac:spMk id="4" creationId="{CF44758A-5CF1-49FC-818F-F74243EBF12C}"/>
          </ac:spMkLst>
        </pc:spChg>
        <pc:spChg chg="add mod">
          <ac:chgData name="Julie Rasilainen" userId="077d5013-d7d4-4aeb-a65d-ffc480c76a3d" providerId="ADAL" clId="{6AE69645-0C8D-4904-81EB-13934B03B300}" dt="2020-05-06T17:36:01.137" v="2845"/>
          <ac:spMkLst>
            <pc:docMk/>
            <pc:sldMk cId="243727937" sldId="271"/>
            <ac:spMk id="5" creationId="{4D4128BD-E636-46E3-930A-F3F1DC68116B}"/>
          </ac:spMkLst>
        </pc:spChg>
        <pc:spChg chg="add mod">
          <ac:chgData name="Julie Rasilainen" userId="077d5013-d7d4-4aeb-a65d-ffc480c76a3d" providerId="ADAL" clId="{6AE69645-0C8D-4904-81EB-13934B03B300}" dt="2020-05-06T17:36:01.137" v="2845"/>
          <ac:spMkLst>
            <pc:docMk/>
            <pc:sldMk cId="243727937" sldId="271"/>
            <ac:spMk id="6" creationId="{098C4AB8-D1B0-4452-92EC-8D404E996B1A}"/>
          </ac:spMkLst>
        </pc:spChg>
        <pc:graphicFrameChg chg="add mod">
          <ac:chgData name="Julie Rasilainen" userId="077d5013-d7d4-4aeb-a65d-ffc480c76a3d" providerId="ADAL" clId="{6AE69645-0C8D-4904-81EB-13934B03B300}" dt="2020-05-05T18:50:09.814" v="1631" actId="1076"/>
          <ac:graphicFrameMkLst>
            <pc:docMk/>
            <pc:sldMk cId="243727937" sldId="271"/>
            <ac:graphicFrameMk id="7" creationId="{AF56DDC2-E8DB-47C7-BD48-68CB4F94B420}"/>
          </ac:graphicFrameMkLst>
        </pc:graphicFrameChg>
      </pc:sldChg>
      <pc:sldChg chg="addSp delSp modSp del mod">
        <pc:chgData name="Julie Rasilainen" userId="077d5013-d7d4-4aeb-a65d-ffc480c76a3d" providerId="ADAL" clId="{6AE69645-0C8D-4904-81EB-13934B03B300}" dt="2020-05-05T18:43:08.505" v="1452" actId="47"/>
        <pc:sldMkLst>
          <pc:docMk/>
          <pc:sldMk cId="647317548" sldId="426"/>
        </pc:sldMkLst>
        <pc:spChg chg="mod">
          <ac:chgData name="Julie Rasilainen" userId="077d5013-d7d4-4aeb-a65d-ffc480c76a3d" providerId="ADAL" clId="{6AE69645-0C8D-4904-81EB-13934B03B300}" dt="2020-05-04T23:39:13.073" v="325"/>
          <ac:spMkLst>
            <pc:docMk/>
            <pc:sldMk cId="647317548" sldId="426"/>
            <ac:spMk id="2" creationId="{75574400-EC46-46F7-BBFD-75D841B5F13E}"/>
          </ac:spMkLst>
        </pc:spChg>
        <pc:spChg chg="add del mod">
          <ac:chgData name="Julie Rasilainen" userId="077d5013-d7d4-4aeb-a65d-ffc480c76a3d" providerId="ADAL" clId="{6AE69645-0C8D-4904-81EB-13934B03B300}" dt="2020-05-05T18:36:15.964" v="1378" actId="478"/>
          <ac:spMkLst>
            <pc:docMk/>
            <pc:sldMk cId="647317548" sldId="426"/>
            <ac:spMk id="3" creationId="{09102AFE-0AC8-4018-8D23-FD30B6FE3824}"/>
          </ac:spMkLst>
        </pc:spChg>
        <pc:spChg chg="add del mod">
          <ac:chgData name="Julie Rasilainen" userId="077d5013-d7d4-4aeb-a65d-ffc480c76a3d" providerId="ADAL" clId="{6AE69645-0C8D-4904-81EB-13934B03B300}" dt="2020-05-05T18:36:17.986" v="1379" actId="478"/>
          <ac:spMkLst>
            <pc:docMk/>
            <pc:sldMk cId="647317548" sldId="426"/>
            <ac:spMk id="6" creationId="{32C2FCC8-CEEF-47C0-ACC4-390543211676}"/>
          </ac:spMkLst>
        </pc:spChg>
        <pc:spChg chg="mod">
          <ac:chgData name="Julie Rasilainen" userId="077d5013-d7d4-4aeb-a65d-ffc480c76a3d" providerId="ADAL" clId="{6AE69645-0C8D-4904-81EB-13934B03B300}" dt="2020-05-05T18:37:14.937" v="1399" actId="20577"/>
          <ac:spMkLst>
            <pc:docMk/>
            <pc:sldMk cId="647317548" sldId="426"/>
            <ac:spMk id="21" creationId="{7F16079B-2961-419D-A75C-65419BF51594}"/>
          </ac:spMkLst>
        </pc:spChg>
        <pc:spChg chg="mod">
          <ac:chgData name="Julie Rasilainen" userId="077d5013-d7d4-4aeb-a65d-ffc480c76a3d" providerId="ADAL" clId="{6AE69645-0C8D-4904-81EB-13934B03B300}" dt="2020-05-05T18:38:07.230" v="1424" actId="20577"/>
          <ac:spMkLst>
            <pc:docMk/>
            <pc:sldMk cId="647317548" sldId="426"/>
            <ac:spMk id="22" creationId="{68B6ECAA-4065-42EB-87A2-9D08AFDC2F2B}"/>
          </ac:spMkLst>
        </pc:spChg>
        <pc:spChg chg="mod">
          <ac:chgData name="Julie Rasilainen" userId="077d5013-d7d4-4aeb-a65d-ffc480c76a3d" providerId="ADAL" clId="{6AE69645-0C8D-4904-81EB-13934B03B300}" dt="2020-05-05T18:38:01.719" v="1422" actId="6549"/>
          <ac:spMkLst>
            <pc:docMk/>
            <pc:sldMk cId="647317548" sldId="426"/>
            <ac:spMk id="23" creationId="{E5F6CA14-CB41-4EC6-9043-9E0C2C8D00AD}"/>
          </ac:spMkLst>
        </pc:spChg>
        <pc:spChg chg="mod">
          <ac:chgData name="Julie Rasilainen" userId="077d5013-d7d4-4aeb-a65d-ffc480c76a3d" providerId="ADAL" clId="{6AE69645-0C8D-4904-81EB-13934B03B300}" dt="2020-05-05T18:38:02.867" v="1423" actId="6549"/>
          <ac:spMkLst>
            <pc:docMk/>
            <pc:sldMk cId="647317548" sldId="426"/>
            <ac:spMk id="24" creationId="{19958B45-B15F-47D3-9B8B-821ADD8F318F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2" creationId="{97F7120F-9CC7-4F24-9F5B-4696E059BB0B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3" creationId="{862F27EE-A86E-47D8-8C70-94EBCA44DAF1}"/>
          </ac:spMkLst>
        </pc:spChg>
        <pc:spChg chg="mod or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4" creationId="{6EBA0F4D-4BBB-4883-B474-2610A8BD194A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5" creationId="{8BB1A0E7-04C9-43ED-A5D7-B4E91D0045FD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6" creationId="{10BFC599-606F-4A55-A492-E3BCC82A50E2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7" creationId="{09E2ABD2-F549-4C6B-B6C8-CB1822385A15}"/>
          </ac:spMkLst>
        </pc:spChg>
        <pc:spChg chg="mod or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8" creationId="{EF59D397-5648-4EB4-9C14-890681D3656C}"/>
          </ac:spMkLst>
        </pc:spChg>
        <pc:spChg chg="mod">
          <ac:chgData name="Julie Rasilainen" userId="077d5013-d7d4-4aeb-a65d-ffc480c76a3d" providerId="ADAL" clId="{6AE69645-0C8D-4904-81EB-13934B03B300}" dt="2020-05-04T23:40:01.534" v="357" actId="164"/>
          <ac:spMkLst>
            <pc:docMk/>
            <pc:sldMk cId="647317548" sldId="426"/>
            <ac:spMk id="39" creationId="{D69D7D32-53CC-4EE2-BC52-AAAEE9020419}"/>
          </ac:spMkLst>
        </pc:spChg>
        <pc:grpChg chg="add mod">
          <ac:chgData name="Julie Rasilainen" userId="077d5013-d7d4-4aeb-a65d-ffc480c76a3d" providerId="ADAL" clId="{6AE69645-0C8D-4904-81EB-13934B03B300}" dt="2020-05-05T18:37:59.806" v="1421" actId="14100"/>
          <ac:grpSpMkLst>
            <pc:docMk/>
            <pc:sldMk cId="647317548" sldId="426"/>
            <ac:grpSpMk id="4" creationId="{62E361FE-4FB7-4F69-B036-E538B82D0B32}"/>
          </ac:grpSpMkLst>
        </pc:grpChg>
      </pc:sldChg>
      <pc:sldChg chg="addSp delSp modSp mod">
        <pc:chgData name="Julie Rasilainen" userId="077d5013-d7d4-4aeb-a65d-ffc480c76a3d" providerId="ADAL" clId="{6AE69645-0C8D-4904-81EB-13934B03B300}" dt="2020-05-06T17:24:45.214" v="2462" actId="1076"/>
        <pc:sldMkLst>
          <pc:docMk/>
          <pc:sldMk cId="759706923" sldId="427"/>
        </pc:sldMkLst>
        <pc:spChg chg="add del mod">
          <ac:chgData name="Julie Rasilainen" userId="077d5013-d7d4-4aeb-a65d-ffc480c76a3d" providerId="ADAL" clId="{6AE69645-0C8D-4904-81EB-13934B03B300}" dt="2020-05-05T19:14:49.575" v="2204"/>
          <ac:spMkLst>
            <pc:docMk/>
            <pc:sldMk cId="759706923" sldId="427"/>
            <ac:spMk id="2" creationId="{11A4DBDB-3125-4816-9F9B-D93F3A7C9113}"/>
          </ac:spMkLst>
        </pc:spChg>
        <pc:spChg chg="add del mod">
          <ac:chgData name="Julie Rasilainen" userId="077d5013-d7d4-4aeb-a65d-ffc480c76a3d" providerId="ADAL" clId="{6AE69645-0C8D-4904-81EB-13934B03B300}" dt="2020-05-05T19:14:49.575" v="2204"/>
          <ac:spMkLst>
            <pc:docMk/>
            <pc:sldMk cId="759706923" sldId="427"/>
            <ac:spMk id="3" creationId="{9DDAEA0C-1687-442C-9E5A-258727325C74}"/>
          </ac:spMkLst>
        </pc:spChg>
        <pc:spChg chg="mod">
          <ac:chgData name="Julie Rasilainen" userId="077d5013-d7d4-4aeb-a65d-ffc480c76a3d" providerId="ADAL" clId="{6AE69645-0C8D-4904-81EB-13934B03B300}" dt="2020-05-06T17:24:45.214" v="2462" actId="1076"/>
          <ac:spMkLst>
            <pc:docMk/>
            <pc:sldMk cId="759706923" sldId="427"/>
            <ac:spMk id="4" creationId="{00000000-0000-0000-0000-000000000000}"/>
          </ac:spMkLst>
        </pc:spChg>
        <pc:spChg chg="mod">
          <ac:chgData name="Julie Rasilainen" userId="077d5013-d7d4-4aeb-a65d-ffc480c76a3d" providerId="ADAL" clId="{6AE69645-0C8D-4904-81EB-13934B03B300}" dt="2020-05-06T17:23:08.826" v="2439" actId="20577"/>
          <ac:spMkLst>
            <pc:docMk/>
            <pc:sldMk cId="759706923" sldId="427"/>
            <ac:spMk id="5" creationId="{F8FBED0E-1EE0-4618-8B3B-5C387ED6BA28}"/>
          </ac:spMkLst>
        </pc:spChg>
        <pc:spChg chg="add del mod">
          <ac:chgData name="Julie Rasilainen" userId="077d5013-d7d4-4aeb-a65d-ffc480c76a3d" providerId="ADAL" clId="{6AE69645-0C8D-4904-81EB-13934B03B300}" dt="2020-05-05T19:14:49.575" v="2204"/>
          <ac:spMkLst>
            <pc:docMk/>
            <pc:sldMk cId="759706923" sldId="427"/>
            <ac:spMk id="6" creationId="{B4D45069-E783-48CC-947D-E2D8724B9894}"/>
          </ac:spMkLst>
        </pc:spChg>
        <pc:spChg chg="add del mod">
          <ac:chgData name="Julie Rasilainen" userId="077d5013-d7d4-4aeb-a65d-ffc480c76a3d" providerId="ADAL" clId="{6AE69645-0C8D-4904-81EB-13934B03B300}" dt="2020-05-05T19:14:49.575" v="2204"/>
          <ac:spMkLst>
            <pc:docMk/>
            <pc:sldMk cId="759706923" sldId="427"/>
            <ac:spMk id="7" creationId="{0693F311-D5A6-4889-8FE7-D547F2F756D2}"/>
          </ac:spMkLst>
        </pc:spChg>
        <pc:spChg chg="add del mod">
          <ac:chgData name="Julie Rasilainen" userId="077d5013-d7d4-4aeb-a65d-ffc480c76a3d" providerId="ADAL" clId="{6AE69645-0C8D-4904-81EB-13934B03B300}" dt="2020-05-06T17:23:11.686" v="2440" actId="478"/>
          <ac:spMkLst>
            <pc:docMk/>
            <pc:sldMk cId="759706923" sldId="427"/>
            <ac:spMk id="8" creationId="{D3AC543F-916A-483A-9094-CF074A0FB609}"/>
          </ac:spMkLst>
        </pc:spChg>
        <pc:spChg chg="add mod">
          <ac:chgData name="Julie Rasilainen" userId="077d5013-d7d4-4aeb-a65d-ffc480c76a3d" providerId="ADAL" clId="{6AE69645-0C8D-4904-81EB-13934B03B300}" dt="2020-05-06T17:23:05.713" v="2421"/>
          <ac:spMkLst>
            <pc:docMk/>
            <pc:sldMk cId="759706923" sldId="427"/>
            <ac:spMk id="9" creationId="{9D65869F-946A-4C24-ACE1-31A03AF11354}"/>
          </ac:spMkLst>
        </pc:spChg>
        <pc:spChg chg="mod">
          <ac:chgData name="Julie Rasilainen" userId="077d5013-d7d4-4aeb-a65d-ffc480c76a3d" providerId="ADAL" clId="{6AE69645-0C8D-4904-81EB-13934B03B300}" dt="2020-05-06T17:24:45.214" v="2462" actId="1076"/>
          <ac:spMkLst>
            <pc:docMk/>
            <pc:sldMk cId="759706923" sldId="427"/>
            <ac:spMk id="25" creationId="{7B4F8D49-5E60-4A6F-9F12-E00109EFA2F6}"/>
          </ac:spMkLst>
        </pc:spChg>
        <pc:spChg chg="mod">
          <ac:chgData name="Julie Rasilainen" userId="077d5013-d7d4-4aeb-a65d-ffc480c76a3d" providerId="ADAL" clId="{6AE69645-0C8D-4904-81EB-13934B03B300}" dt="2020-05-06T17:24:45.214" v="2462" actId="1076"/>
          <ac:spMkLst>
            <pc:docMk/>
            <pc:sldMk cId="759706923" sldId="427"/>
            <ac:spMk id="26" creationId="{938E31DF-DDFC-4500-8915-E3077B5B1B43}"/>
          </ac:spMkLst>
        </pc:spChg>
        <pc:spChg chg="mod">
          <ac:chgData name="Julie Rasilainen" userId="077d5013-d7d4-4aeb-a65d-ffc480c76a3d" providerId="ADAL" clId="{6AE69645-0C8D-4904-81EB-13934B03B300}" dt="2020-05-06T17:24:45.214" v="2462" actId="1076"/>
          <ac:spMkLst>
            <pc:docMk/>
            <pc:sldMk cId="759706923" sldId="427"/>
            <ac:spMk id="27" creationId="{EDBABDEF-B364-4BD3-B688-D2C4E4BAFF4C}"/>
          </ac:spMkLst>
        </pc:spChg>
        <pc:spChg chg="mod">
          <ac:chgData name="Julie Rasilainen" userId="077d5013-d7d4-4aeb-a65d-ffc480c76a3d" providerId="ADAL" clId="{6AE69645-0C8D-4904-81EB-13934B03B300}" dt="2020-05-06T17:24:45.214" v="2462" actId="1076"/>
          <ac:spMkLst>
            <pc:docMk/>
            <pc:sldMk cId="759706923" sldId="427"/>
            <ac:spMk id="28" creationId="{9AE65ABE-228A-4099-9CAE-332178473929}"/>
          </ac:spMkLst>
        </pc:spChg>
        <pc:spChg chg="mod">
          <ac:chgData name="Julie Rasilainen" userId="077d5013-d7d4-4aeb-a65d-ffc480c76a3d" providerId="ADAL" clId="{6AE69645-0C8D-4904-81EB-13934B03B300}" dt="2020-05-06T17:23:53.318" v="2451" actId="164"/>
          <ac:spMkLst>
            <pc:docMk/>
            <pc:sldMk cId="759706923" sldId="427"/>
            <ac:spMk id="29" creationId="{C7AAF308-569D-48A9-8A6C-2763965CF1AC}"/>
          </ac:spMkLst>
        </pc:spChg>
        <pc:spChg chg="mod">
          <ac:chgData name="Julie Rasilainen" userId="077d5013-d7d4-4aeb-a65d-ffc480c76a3d" providerId="ADAL" clId="{6AE69645-0C8D-4904-81EB-13934B03B300}" dt="2020-05-06T17:23:53.318" v="2451" actId="164"/>
          <ac:spMkLst>
            <pc:docMk/>
            <pc:sldMk cId="759706923" sldId="427"/>
            <ac:spMk id="31" creationId="{A1795138-E7FC-4D9E-AA3D-3198EB530A7C}"/>
          </ac:spMkLst>
        </pc:spChg>
        <pc:spChg chg="mod">
          <ac:chgData name="Julie Rasilainen" userId="077d5013-d7d4-4aeb-a65d-ffc480c76a3d" providerId="ADAL" clId="{6AE69645-0C8D-4904-81EB-13934B03B300}" dt="2020-05-06T17:23:53.318" v="2451" actId="164"/>
          <ac:spMkLst>
            <pc:docMk/>
            <pc:sldMk cId="759706923" sldId="427"/>
            <ac:spMk id="40" creationId="{FC033047-ABB0-4B68-89B1-30249D64C16E}"/>
          </ac:spMkLst>
        </pc:spChg>
        <pc:spChg chg="mod">
          <ac:chgData name="Julie Rasilainen" userId="077d5013-d7d4-4aeb-a65d-ffc480c76a3d" providerId="ADAL" clId="{6AE69645-0C8D-4904-81EB-13934B03B300}" dt="2020-05-06T17:23:53.318" v="2451" actId="164"/>
          <ac:spMkLst>
            <pc:docMk/>
            <pc:sldMk cId="759706923" sldId="427"/>
            <ac:spMk id="41" creationId="{CA3A125D-89E6-4E88-B72D-B69E95A1392E}"/>
          </ac:spMkLst>
        </pc:spChg>
        <pc:spChg chg="mod">
          <ac:chgData name="Julie Rasilainen" userId="077d5013-d7d4-4aeb-a65d-ffc480c76a3d" providerId="ADAL" clId="{6AE69645-0C8D-4904-81EB-13934B03B300}" dt="2020-05-06T17:24:33.345" v="2461" actId="164"/>
          <ac:spMkLst>
            <pc:docMk/>
            <pc:sldMk cId="759706923" sldId="427"/>
            <ac:spMk id="42" creationId="{D73879A0-B3FF-40C0-8FA5-1E6FA8205CCF}"/>
          </ac:spMkLst>
        </pc:spChg>
        <pc:spChg chg="mod">
          <ac:chgData name="Julie Rasilainen" userId="077d5013-d7d4-4aeb-a65d-ffc480c76a3d" providerId="ADAL" clId="{6AE69645-0C8D-4904-81EB-13934B03B300}" dt="2020-05-06T17:24:33.345" v="2461" actId="164"/>
          <ac:spMkLst>
            <pc:docMk/>
            <pc:sldMk cId="759706923" sldId="427"/>
            <ac:spMk id="43" creationId="{20E26DE7-0D49-4157-8E09-7F875299542D}"/>
          </ac:spMkLst>
        </pc:spChg>
        <pc:spChg chg="mod">
          <ac:chgData name="Julie Rasilainen" userId="077d5013-d7d4-4aeb-a65d-ffc480c76a3d" providerId="ADAL" clId="{6AE69645-0C8D-4904-81EB-13934B03B300}" dt="2020-05-06T17:24:03.291" v="2454" actId="1076"/>
          <ac:spMkLst>
            <pc:docMk/>
            <pc:sldMk cId="759706923" sldId="427"/>
            <ac:spMk id="45" creationId="{053D89E4-D12E-4248-976D-F83DE281DE88}"/>
          </ac:spMkLst>
        </pc:spChg>
        <pc:spChg chg="mod">
          <ac:chgData name="Julie Rasilainen" userId="077d5013-d7d4-4aeb-a65d-ffc480c76a3d" providerId="ADAL" clId="{6AE69645-0C8D-4904-81EB-13934B03B300}" dt="2020-05-06T17:24:05.519" v="2455" actId="1076"/>
          <ac:spMkLst>
            <pc:docMk/>
            <pc:sldMk cId="759706923" sldId="427"/>
            <ac:spMk id="46" creationId="{E018BCE8-FFE1-4D2B-A800-7922154CEB3D}"/>
          </ac:spMkLst>
        </pc:spChg>
        <pc:spChg chg="mod">
          <ac:chgData name="Julie Rasilainen" userId="077d5013-d7d4-4aeb-a65d-ffc480c76a3d" providerId="ADAL" clId="{6AE69645-0C8D-4904-81EB-13934B03B300}" dt="2020-05-06T17:24:33.345" v="2461" actId="164"/>
          <ac:spMkLst>
            <pc:docMk/>
            <pc:sldMk cId="759706923" sldId="427"/>
            <ac:spMk id="47" creationId="{C2D830C2-A556-4462-9934-0653A1AC66D7}"/>
          </ac:spMkLst>
        </pc:spChg>
        <pc:spChg chg="mod">
          <ac:chgData name="Julie Rasilainen" userId="077d5013-d7d4-4aeb-a65d-ffc480c76a3d" providerId="ADAL" clId="{6AE69645-0C8D-4904-81EB-13934B03B300}" dt="2020-05-06T17:24:33.345" v="2461" actId="164"/>
          <ac:spMkLst>
            <pc:docMk/>
            <pc:sldMk cId="759706923" sldId="427"/>
            <ac:spMk id="48" creationId="{D441355B-CD1C-48A6-B64B-BEDE5B019514}"/>
          </ac:spMkLst>
        </pc:spChg>
        <pc:grpChg chg="add mod">
          <ac:chgData name="Julie Rasilainen" userId="077d5013-d7d4-4aeb-a65d-ffc480c76a3d" providerId="ADAL" clId="{6AE69645-0C8D-4904-81EB-13934B03B300}" dt="2020-05-06T17:24:33.345" v="2461" actId="164"/>
          <ac:grpSpMkLst>
            <pc:docMk/>
            <pc:sldMk cId="759706923" sldId="427"/>
            <ac:grpSpMk id="10" creationId="{EEEE7844-4220-474F-A64F-381EF3D3C873}"/>
          </ac:grpSpMkLst>
        </pc:grpChg>
        <pc:grpChg chg="add mod">
          <ac:chgData name="Julie Rasilainen" userId="077d5013-d7d4-4aeb-a65d-ffc480c76a3d" providerId="ADAL" clId="{6AE69645-0C8D-4904-81EB-13934B03B300}" dt="2020-05-06T17:24:33.345" v="2461" actId="164"/>
          <ac:grpSpMkLst>
            <pc:docMk/>
            <pc:sldMk cId="759706923" sldId="427"/>
            <ac:grpSpMk id="11" creationId="{18DB3ABD-9230-4E0D-A80F-7B0492DF7B5F}"/>
          </ac:grpSpMkLst>
        </pc:grpChg>
        <pc:grpChg chg="mod">
          <ac:chgData name="Julie Rasilainen" userId="077d5013-d7d4-4aeb-a65d-ffc480c76a3d" providerId="ADAL" clId="{6AE69645-0C8D-4904-81EB-13934B03B300}" dt="2020-05-06T17:24:33.345" v="2461" actId="164"/>
          <ac:grpSpMkLst>
            <pc:docMk/>
            <pc:sldMk cId="759706923" sldId="427"/>
            <ac:grpSpMk id="44" creationId="{40A973FD-5CAB-4C92-AB9D-1616E047AE21}"/>
          </ac:grpSpMkLst>
        </pc:grpChg>
        <pc:picChg chg="mod">
          <ac:chgData name="Julie Rasilainen" userId="077d5013-d7d4-4aeb-a65d-ffc480c76a3d" providerId="ADAL" clId="{6AE69645-0C8D-4904-81EB-13934B03B300}" dt="2020-05-06T17:23:53.318" v="2451" actId="164"/>
          <ac:picMkLst>
            <pc:docMk/>
            <pc:sldMk cId="759706923" sldId="427"/>
            <ac:picMk id="24" creationId="{F2046391-FA77-46C8-9F62-581A5DA8CEC1}"/>
          </ac:picMkLst>
        </pc:picChg>
        <pc:picChg chg="mod">
          <ac:chgData name="Julie Rasilainen" userId="077d5013-d7d4-4aeb-a65d-ffc480c76a3d" providerId="ADAL" clId="{6AE69645-0C8D-4904-81EB-13934B03B300}" dt="2020-05-06T17:24:45.214" v="2462" actId="1076"/>
          <ac:picMkLst>
            <pc:docMk/>
            <pc:sldMk cId="759706923" sldId="427"/>
            <ac:picMk id="49" creationId="{02232341-B886-4E45-BF26-8C401FB75667}"/>
          </ac:picMkLst>
        </pc:picChg>
        <pc:picChg chg="mod">
          <ac:chgData name="Julie Rasilainen" userId="077d5013-d7d4-4aeb-a65d-ffc480c76a3d" providerId="ADAL" clId="{6AE69645-0C8D-4904-81EB-13934B03B300}" dt="2020-05-06T17:24:45.214" v="2462" actId="1076"/>
          <ac:picMkLst>
            <pc:docMk/>
            <pc:sldMk cId="759706923" sldId="427"/>
            <ac:picMk id="50" creationId="{30ECADCE-6161-43F4-BC42-5A3350ECA571}"/>
          </ac:picMkLst>
        </pc:picChg>
        <pc:picChg chg="mod">
          <ac:chgData name="Julie Rasilainen" userId="077d5013-d7d4-4aeb-a65d-ffc480c76a3d" providerId="ADAL" clId="{6AE69645-0C8D-4904-81EB-13934B03B300}" dt="2020-05-06T17:24:45.214" v="2462" actId="1076"/>
          <ac:picMkLst>
            <pc:docMk/>
            <pc:sldMk cId="759706923" sldId="427"/>
            <ac:picMk id="51" creationId="{6EEAF43B-6345-4FF6-B9EC-53CF8E677762}"/>
          </ac:picMkLst>
        </pc:picChg>
        <pc:picChg chg="mod">
          <ac:chgData name="Julie Rasilainen" userId="077d5013-d7d4-4aeb-a65d-ffc480c76a3d" providerId="ADAL" clId="{6AE69645-0C8D-4904-81EB-13934B03B300}" dt="2020-05-06T17:24:45.214" v="2462" actId="1076"/>
          <ac:picMkLst>
            <pc:docMk/>
            <pc:sldMk cId="759706923" sldId="427"/>
            <ac:picMk id="52" creationId="{7E5BA4B7-8282-43B6-9BD8-4038FBF1A0A7}"/>
          </ac:picMkLst>
        </pc:picChg>
      </pc:sldChg>
      <pc:sldChg chg="modSp del mod">
        <pc:chgData name="Julie Rasilainen" userId="077d5013-d7d4-4aeb-a65d-ffc480c76a3d" providerId="ADAL" clId="{6AE69645-0C8D-4904-81EB-13934B03B300}" dt="2020-05-04T23:35:25.569" v="268" actId="47"/>
        <pc:sldMkLst>
          <pc:docMk/>
          <pc:sldMk cId="1179661972" sldId="428"/>
        </pc:sldMkLst>
        <pc:spChg chg="mod">
          <ac:chgData name="Julie Rasilainen" userId="077d5013-d7d4-4aeb-a65d-ffc480c76a3d" providerId="ADAL" clId="{6AE69645-0C8D-4904-81EB-13934B03B300}" dt="2020-05-04T23:29:22.207" v="64" actId="20577"/>
          <ac:spMkLst>
            <pc:docMk/>
            <pc:sldMk cId="1179661972" sldId="428"/>
            <ac:spMk id="21" creationId="{7F16079B-2961-419D-A75C-65419BF51594}"/>
          </ac:spMkLst>
        </pc:spChg>
        <pc:spChg chg="mod">
          <ac:chgData name="Julie Rasilainen" userId="077d5013-d7d4-4aeb-a65d-ffc480c76a3d" providerId="ADAL" clId="{6AE69645-0C8D-4904-81EB-13934B03B300}" dt="2020-05-04T23:29:25.276" v="67" actId="20577"/>
          <ac:spMkLst>
            <pc:docMk/>
            <pc:sldMk cId="1179661972" sldId="428"/>
            <ac:spMk id="22" creationId="{68B6ECAA-4065-42EB-87A2-9D08AFDC2F2B}"/>
          </ac:spMkLst>
        </pc:spChg>
        <pc:spChg chg="mod">
          <ac:chgData name="Julie Rasilainen" userId="077d5013-d7d4-4aeb-a65d-ffc480c76a3d" providerId="ADAL" clId="{6AE69645-0C8D-4904-81EB-13934B03B300}" dt="2020-05-04T23:25:30.319" v="32" actId="196"/>
          <ac:spMkLst>
            <pc:docMk/>
            <pc:sldMk cId="1179661972" sldId="428"/>
            <ac:spMk id="26" creationId="{6EBA0F4D-4BBB-4883-B474-2610A8BD194A}"/>
          </ac:spMkLst>
        </pc:spChg>
        <pc:spChg chg="mod">
          <ac:chgData name="Julie Rasilainen" userId="077d5013-d7d4-4aeb-a65d-ffc480c76a3d" providerId="ADAL" clId="{6AE69645-0C8D-4904-81EB-13934B03B300}" dt="2020-05-04T23:25:16.039" v="31"/>
          <ac:spMkLst>
            <pc:docMk/>
            <pc:sldMk cId="1179661972" sldId="428"/>
            <ac:spMk id="27" creationId="{10BFC599-606F-4A55-A492-E3BCC82A50E2}"/>
          </ac:spMkLst>
        </pc:spChg>
      </pc:sldChg>
      <pc:sldChg chg="del">
        <pc:chgData name="Julie Rasilainen" userId="077d5013-d7d4-4aeb-a65d-ffc480c76a3d" providerId="ADAL" clId="{6AE69645-0C8D-4904-81EB-13934B03B300}" dt="2020-05-06T17:27:29.640" v="2602" actId="47"/>
        <pc:sldMkLst>
          <pc:docMk/>
          <pc:sldMk cId="1938876565" sldId="429"/>
        </pc:sldMkLst>
      </pc:sldChg>
      <pc:sldChg chg="del">
        <pc:chgData name="Julie Rasilainen" userId="077d5013-d7d4-4aeb-a65d-ffc480c76a3d" providerId="ADAL" clId="{6AE69645-0C8D-4904-81EB-13934B03B300}" dt="2020-05-06T17:27:58.260" v="2609" actId="47"/>
        <pc:sldMkLst>
          <pc:docMk/>
          <pc:sldMk cId="2275741464" sldId="430"/>
        </pc:sldMkLst>
      </pc:sldChg>
      <pc:sldChg chg="modSp mod">
        <pc:chgData name="Julie Rasilainen" userId="077d5013-d7d4-4aeb-a65d-ffc480c76a3d" providerId="ADAL" clId="{6AE69645-0C8D-4904-81EB-13934B03B300}" dt="2020-05-04T23:41:08.382" v="387" actId="20577"/>
        <pc:sldMkLst>
          <pc:docMk/>
          <pc:sldMk cId="2985280451" sldId="432"/>
        </pc:sldMkLst>
        <pc:spChg chg="mod">
          <ac:chgData name="Julie Rasilainen" userId="077d5013-d7d4-4aeb-a65d-ffc480c76a3d" providerId="ADAL" clId="{6AE69645-0C8D-4904-81EB-13934B03B300}" dt="2020-05-04T23:41:08.382" v="387" actId="20577"/>
          <ac:spMkLst>
            <pc:docMk/>
            <pc:sldMk cId="2985280451" sldId="432"/>
            <ac:spMk id="2" creationId="{E740B140-8305-4326-B385-E28FF598DA16}"/>
          </ac:spMkLst>
        </pc:spChg>
      </pc:sldChg>
      <pc:sldChg chg="del">
        <pc:chgData name="Julie Rasilainen" userId="077d5013-d7d4-4aeb-a65d-ffc480c76a3d" providerId="ADAL" clId="{6AE69645-0C8D-4904-81EB-13934B03B300}" dt="2020-05-05T18:23:50.869" v="1240" actId="47"/>
        <pc:sldMkLst>
          <pc:docMk/>
          <pc:sldMk cId="2448247219" sldId="436"/>
        </pc:sldMkLst>
      </pc:sldChg>
      <pc:sldChg chg="del">
        <pc:chgData name="Julie Rasilainen" userId="077d5013-d7d4-4aeb-a65d-ffc480c76a3d" providerId="ADAL" clId="{6AE69645-0C8D-4904-81EB-13934B03B300}" dt="2020-05-06T17:27:28.210" v="2601" actId="47"/>
        <pc:sldMkLst>
          <pc:docMk/>
          <pc:sldMk cId="3072266643" sldId="438"/>
        </pc:sldMkLst>
      </pc:sldChg>
      <pc:sldChg chg="addSp delSp modSp del mod">
        <pc:chgData name="Julie Rasilainen" userId="077d5013-d7d4-4aeb-a65d-ffc480c76a3d" providerId="ADAL" clId="{6AE69645-0C8D-4904-81EB-13934B03B300}" dt="2020-05-05T19:14:07.479" v="2202" actId="47"/>
        <pc:sldMkLst>
          <pc:docMk/>
          <pc:sldMk cId="3530176478" sldId="439"/>
        </pc:sldMkLst>
        <pc:spChg chg="del mod">
          <ac:chgData name="Julie Rasilainen" userId="077d5013-d7d4-4aeb-a65d-ffc480c76a3d" providerId="ADAL" clId="{6AE69645-0C8D-4904-81EB-13934B03B300}" dt="2020-05-05T19:06:05.038" v="2100" actId="478"/>
          <ac:spMkLst>
            <pc:docMk/>
            <pc:sldMk cId="3530176478" sldId="439"/>
            <ac:spMk id="8" creationId="{F62E1112-7C7B-4122-8912-387C6BECDEC6}"/>
          </ac:spMkLst>
        </pc:spChg>
        <pc:spChg chg="del mod">
          <ac:chgData name="Julie Rasilainen" userId="077d5013-d7d4-4aeb-a65d-ffc480c76a3d" providerId="ADAL" clId="{6AE69645-0C8D-4904-81EB-13934B03B300}" dt="2020-05-05T19:06:05.038" v="2100" actId="478"/>
          <ac:spMkLst>
            <pc:docMk/>
            <pc:sldMk cId="3530176478" sldId="439"/>
            <ac:spMk id="9" creationId="{083D7317-846D-444A-A435-9A3B4774AB72}"/>
          </ac:spMkLst>
        </pc:spChg>
        <pc:spChg chg="mod">
          <ac:chgData name="Julie Rasilainen" userId="077d5013-d7d4-4aeb-a65d-ffc480c76a3d" providerId="ADAL" clId="{6AE69645-0C8D-4904-81EB-13934B03B300}" dt="2020-05-05T18:54:45.957" v="1779"/>
          <ac:spMkLst>
            <pc:docMk/>
            <pc:sldMk cId="3530176478" sldId="439"/>
            <ac:spMk id="13" creationId="{B1DDA243-C91C-4F29-BABB-4E9458E009E5}"/>
          </ac:spMkLst>
        </pc:spChg>
        <pc:spChg chg="mod">
          <ac:chgData name="Julie Rasilainen" userId="077d5013-d7d4-4aeb-a65d-ffc480c76a3d" providerId="ADAL" clId="{6AE69645-0C8D-4904-81EB-13934B03B300}" dt="2020-05-05T18:54:47.428" v="1780"/>
          <ac:spMkLst>
            <pc:docMk/>
            <pc:sldMk cId="3530176478" sldId="439"/>
            <ac:spMk id="18" creationId="{FEF70BD6-131A-4D24-BC42-EDEB49680766}"/>
          </ac:spMkLst>
        </pc:spChg>
        <pc:spChg chg="add del">
          <ac:chgData name="Julie Rasilainen" userId="077d5013-d7d4-4aeb-a65d-ffc480c76a3d" providerId="ADAL" clId="{6AE69645-0C8D-4904-81EB-13934B03B300}" dt="2020-05-05T19:08:01.921" v="2153" actId="478"/>
          <ac:spMkLst>
            <pc:docMk/>
            <pc:sldMk cId="3530176478" sldId="439"/>
            <ac:spMk id="23" creationId="{A8037469-90B6-488F-A44F-79A903BE9356}"/>
          </ac:spMkLst>
        </pc:spChg>
        <pc:spChg chg="add mod">
          <ac:chgData name="Julie Rasilainen" userId="077d5013-d7d4-4aeb-a65d-ffc480c76a3d" providerId="ADAL" clId="{6AE69645-0C8D-4904-81EB-13934B03B300}" dt="2020-05-05T19:10:49.461" v="2166" actId="208"/>
          <ac:spMkLst>
            <pc:docMk/>
            <pc:sldMk cId="3530176478" sldId="439"/>
            <ac:spMk id="28" creationId="{9550AE12-6008-4068-A569-F978E120D741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29" creationId="{6DD03DE0-8713-4ACE-8892-5D1F497C73EE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31" creationId="{80B78E5A-DFA2-4565-BEAE-0FBCAC573860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32" creationId="{DB7348F9-32B8-471B-94A2-C094B95AF1A0}"/>
          </ac:spMkLst>
        </pc:spChg>
        <pc:spChg chg="del mod">
          <ac:chgData name="Julie Rasilainen" userId="077d5013-d7d4-4aeb-a65d-ffc480c76a3d" providerId="ADAL" clId="{6AE69645-0C8D-4904-81EB-13934B03B300}" dt="2020-05-05T19:05:42.957" v="2096" actId="478"/>
          <ac:spMkLst>
            <pc:docMk/>
            <pc:sldMk cId="3530176478" sldId="439"/>
            <ac:spMk id="33" creationId="{8EE44ED9-DAE9-4D30-99C3-1CD8485DF3A4}"/>
          </ac:spMkLst>
        </pc:spChg>
        <pc:spChg chg="mod">
          <ac:chgData name="Julie Rasilainen" userId="077d5013-d7d4-4aeb-a65d-ffc480c76a3d" providerId="ADAL" clId="{6AE69645-0C8D-4904-81EB-13934B03B300}" dt="2020-05-05T18:54:44.146" v="1778"/>
          <ac:spMkLst>
            <pc:docMk/>
            <pc:sldMk cId="3530176478" sldId="439"/>
            <ac:spMk id="34" creationId="{F46E7C83-A685-4C5F-B035-B33BEF165FBA}"/>
          </ac:spMkLst>
        </pc:spChg>
        <pc:spChg chg="add del mod">
          <ac:chgData name="Julie Rasilainen" userId="077d5013-d7d4-4aeb-a65d-ffc480c76a3d" providerId="ADAL" clId="{6AE69645-0C8D-4904-81EB-13934B03B300}" dt="2020-05-05T18:54:37.325" v="1776"/>
          <ac:spMkLst>
            <pc:docMk/>
            <pc:sldMk cId="3530176478" sldId="439"/>
            <ac:spMk id="35" creationId="{5FBCE6D4-8289-4EFB-B610-C1662C020B71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36" creationId="{66F2BED8-6A09-4A82-B68F-BD676CFC1275}"/>
          </ac:spMkLst>
        </pc:spChg>
        <pc:spChg chg="mod topLvl">
          <ac:chgData name="Julie Rasilainen" userId="077d5013-d7d4-4aeb-a65d-ffc480c76a3d" providerId="ADAL" clId="{6AE69645-0C8D-4904-81EB-13934B03B300}" dt="2020-05-05T19:09:26.244" v="2156" actId="165"/>
          <ac:spMkLst>
            <pc:docMk/>
            <pc:sldMk cId="3530176478" sldId="439"/>
            <ac:spMk id="39" creationId="{8226071B-11E4-4DD9-A53C-B93377F531D3}"/>
          </ac:spMkLst>
        </pc:spChg>
        <pc:spChg chg="mod">
          <ac:chgData name="Julie Rasilainen" userId="077d5013-d7d4-4aeb-a65d-ffc480c76a3d" providerId="ADAL" clId="{6AE69645-0C8D-4904-81EB-13934B03B300}" dt="2020-05-05T19:09:26.244" v="2156" actId="165"/>
          <ac:spMkLst>
            <pc:docMk/>
            <pc:sldMk cId="3530176478" sldId="439"/>
            <ac:spMk id="40" creationId="{B746790F-B166-4368-B69F-BAE46E4BDE39}"/>
          </ac:spMkLst>
        </pc:spChg>
        <pc:spChg chg="mod">
          <ac:chgData name="Julie Rasilainen" userId="077d5013-d7d4-4aeb-a65d-ffc480c76a3d" providerId="ADAL" clId="{6AE69645-0C8D-4904-81EB-13934B03B300}" dt="2020-05-05T19:09:26.244" v="2156" actId="165"/>
          <ac:spMkLst>
            <pc:docMk/>
            <pc:sldMk cId="3530176478" sldId="439"/>
            <ac:spMk id="41" creationId="{3DEB592B-9FEA-4275-AAE6-7482F94F133A}"/>
          </ac:spMkLst>
        </pc:spChg>
        <pc:spChg chg="mod">
          <ac:chgData name="Julie Rasilainen" userId="077d5013-d7d4-4aeb-a65d-ffc480c76a3d" providerId="ADAL" clId="{6AE69645-0C8D-4904-81EB-13934B03B300}" dt="2020-05-05T19:09:26.244" v="2156" actId="165"/>
          <ac:spMkLst>
            <pc:docMk/>
            <pc:sldMk cId="3530176478" sldId="439"/>
            <ac:spMk id="42" creationId="{05A3293F-74EB-477F-83BD-268C04AE7A7D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44" creationId="{A2ADEE32-29C4-4D7F-8927-90EE09C29C70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46" creationId="{76FF0757-0DA9-43F6-B9BA-9CA6C98DAA40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47" creationId="{B0DB2C97-C63F-48F5-9BD2-972EE2C3A123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48" creationId="{92F78304-3880-474F-9130-8944E6C9A195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0" creationId="{CA2B8740-19DA-43E4-8804-DDAC2D5D4F61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2" creationId="{7212AA83-4EC3-427E-BCAA-FA782FE2F12B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3" creationId="{5B0137EA-3EC5-4C56-AD8E-9F3AF41155E0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4" creationId="{E02DC92E-4D17-46FE-BFEF-38C8B2F7C8BC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6" creationId="{4B302BDB-709B-4746-9F97-E42097DBEA4E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8" creationId="{6E8B924D-EB2B-4FC3-980C-5F5C7E6B8092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59" creationId="{7E3A9160-32E1-4EE1-9CF5-3F14122CE99D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60" creationId="{C2545801-B895-4438-BC3F-9A9C561BEBA2}"/>
          </ac:spMkLst>
        </pc:spChg>
        <pc:spChg chg="mod">
          <ac:chgData name="Julie Rasilainen" userId="077d5013-d7d4-4aeb-a65d-ffc480c76a3d" providerId="ADAL" clId="{6AE69645-0C8D-4904-81EB-13934B03B300}" dt="2020-05-05T19:06:59.902" v="2138"/>
          <ac:spMkLst>
            <pc:docMk/>
            <pc:sldMk cId="3530176478" sldId="439"/>
            <ac:spMk id="62" creationId="{9650F9FD-6BAD-4EDB-866D-3E9AFC80F40C}"/>
          </ac:spMkLst>
        </pc:spChg>
        <pc:spChg chg="mod">
          <ac:chgData name="Julie Rasilainen" userId="077d5013-d7d4-4aeb-a65d-ffc480c76a3d" providerId="ADAL" clId="{6AE69645-0C8D-4904-81EB-13934B03B300}" dt="2020-05-05T19:06:59.902" v="2138"/>
          <ac:spMkLst>
            <pc:docMk/>
            <pc:sldMk cId="3530176478" sldId="439"/>
            <ac:spMk id="64" creationId="{C138FC04-E390-44C8-BB42-8FF2A7CE03DC}"/>
          </ac:spMkLst>
        </pc:spChg>
        <pc:spChg chg="mod">
          <ac:chgData name="Julie Rasilainen" userId="077d5013-d7d4-4aeb-a65d-ffc480c76a3d" providerId="ADAL" clId="{6AE69645-0C8D-4904-81EB-13934B03B300}" dt="2020-05-05T19:06:59.902" v="2138"/>
          <ac:spMkLst>
            <pc:docMk/>
            <pc:sldMk cId="3530176478" sldId="439"/>
            <ac:spMk id="65" creationId="{8792E02F-2A14-4EDC-9AB7-B8F10DE5FF14}"/>
          </ac:spMkLst>
        </pc:spChg>
        <pc:spChg chg="mod">
          <ac:chgData name="Julie Rasilainen" userId="077d5013-d7d4-4aeb-a65d-ffc480c76a3d" providerId="ADAL" clId="{6AE69645-0C8D-4904-81EB-13934B03B300}" dt="2020-05-05T19:06:59.902" v="2138"/>
          <ac:spMkLst>
            <pc:docMk/>
            <pc:sldMk cId="3530176478" sldId="439"/>
            <ac:spMk id="66" creationId="{DC13D1A4-D213-4ACF-B75A-13CE6CF91FC3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68" creationId="{4019A92F-81A5-40F5-8D41-57E42CB90816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70" creationId="{ED6FD4DE-A894-4369-ABCD-7D7C1788E7C0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71" creationId="{45A19FB4-1FD6-4D29-8722-77CF1B8B6A94}"/>
          </ac:spMkLst>
        </pc:spChg>
        <pc:spChg chg="mod">
          <ac:chgData name="Julie Rasilainen" userId="077d5013-d7d4-4aeb-a65d-ffc480c76a3d" providerId="ADAL" clId="{6AE69645-0C8D-4904-81EB-13934B03B300}" dt="2020-05-05T19:11:56.400" v="2179" actId="404"/>
          <ac:spMkLst>
            <pc:docMk/>
            <pc:sldMk cId="3530176478" sldId="439"/>
            <ac:spMk id="72" creationId="{B9388C66-7342-40B6-A21B-848BA26ED894}"/>
          </ac:spMkLst>
        </pc:spChg>
        <pc:grpChg chg="add mod">
          <ac:chgData name="Julie Rasilainen" userId="077d5013-d7d4-4aeb-a65d-ffc480c76a3d" providerId="ADAL" clId="{6AE69645-0C8D-4904-81EB-13934B03B300}" dt="2020-05-05T19:11:26.875" v="2174" actId="14100"/>
          <ac:grpSpMkLst>
            <pc:docMk/>
            <pc:sldMk cId="3530176478" sldId="439"/>
            <ac:grpSpMk id="3" creationId="{7F4D4A1B-B418-4FF9-B08C-784051B7E2E6}"/>
          </ac:grpSpMkLst>
        </pc:grpChg>
        <pc:grpChg chg="del mod">
          <ac:chgData name="Julie Rasilainen" userId="077d5013-d7d4-4aeb-a65d-ffc480c76a3d" providerId="ADAL" clId="{6AE69645-0C8D-4904-81EB-13934B03B300}" dt="2020-05-05T19:05:41.249" v="2094" actId="478"/>
          <ac:grpSpMkLst>
            <pc:docMk/>
            <pc:sldMk cId="3530176478" sldId="439"/>
            <ac:grpSpMk id="4" creationId="{A74100DF-620E-4887-8B13-96B331FDD161}"/>
          </ac:grpSpMkLst>
        </pc:grpChg>
        <pc:grpChg chg="del mod">
          <ac:chgData name="Julie Rasilainen" userId="077d5013-d7d4-4aeb-a65d-ffc480c76a3d" providerId="ADAL" clId="{6AE69645-0C8D-4904-81EB-13934B03B300}" dt="2020-05-05T19:06:05.038" v="2100" actId="478"/>
          <ac:grpSpMkLst>
            <pc:docMk/>
            <pc:sldMk cId="3530176478" sldId="439"/>
            <ac:grpSpMk id="10" creationId="{DF30C71B-450F-44D5-9A6B-9A4562518266}"/>
          </ac:grpSpMkLst>
        </pc:grpChg>
        <pc:grpChg chg="mod">
          <ac:chgData name="Julie Rasilainen" userId="077d5013-d7d4-4aeb-a65d-ffc480c76a3d" providerId="ADAL" clId="{6AE69645-0C8D-4904-81EB-13934B03B300}" dt="2020-05-05T19:06:12.477" v="2101" actId="164"/>
          <ac:grpSpMkLst>
            <pc:docMk/>
            <pc:sldMk cId="3530176478" sldId="439"/>
            <ac:grpSpMk id="30" creationId="{8AB0D654-CAA1-4230-8287-A0AB4D286F10}"/>
          </ac:grpSpMkLst>
        </pc:grpChg>
        <pc:grpChg chg="add del mod">
          <ac:chgData name="Julie Rasilainen" userId="077d5013-d7d4-4aeb-a65d-ffc480c76a3d" providerId="ADAL" clId="{6AE69645-0C8D-4904-81EB-13934B03B300}" dt="2020-05-05T19:09:26.244" v="2156" actId="165"/>
          <ac:grpSpMkLst>
            <pc:docMk/>
            <pc:sldMk cId="3530176478" sldId="439"/>
            <ac:grpSpMk id="37" creationId="{F8429571-A21C-49E7-A268-FCAA7EB4F0AC}"/>
          </ac:grpSpMkLst>
        </pc:grpChg>
        <pc:grpChg chg="del mod topLvl">
          <ac:chgData name="Julie Rasilainen" userId="077d5013-d7d4-4aeb-a65d-ffc480c76a3d" providerId="ADAL" clId="{6AE69645-0C8D-4904-81EB-13934B03B300}" dt="2020-05-05T19:09:30.313" v="2157" actId="478"/>
          <ac:grpSpMkLst>
            <pc:docMk/>
            <pc:sldMk cId="3530176478" sldId="439"/>
            <ac:grpSpMk id="38" creationId="{67E13E2C-9A57-43D3-B5DE-1CFAB3AFC805}"/>
          </ac:grpSpMkLst>
        </pc:grpChg>
        <pc:grpChg chg="add mod">
          <ac:chgData name="Julie Rasilainen" userId="077d5013-d7d4-4aeb-a65d-ffc480c76a3d" providerId="ADAL" clId="{6AE69645-0C8D-4904-81EB-13934B03B300}" dt="2020-05-05T19:11:06.217" v="2169" actId="14100"/>
          <ac:grpSpMkLst>
            <pc:docMk/>
            <pc:sldMk cId="3530176478" sldId="439"/>
            <ac:grpSpMk id="43" creationId="{CE68C861-63F3-4D01-AA95-29A514DB2D90}"/>
          </ac:grpSpMkLst>
        </pc:grpChg>
        <pc:grpChg chg="mod">
          <ac:chgData name="Julie Rasilainen" userId="077d5013-d7d4-4aeb-a65d-ffc480c76a3d" providerId="ADAL" clId="{6AE69645-0C8D-4904-81EB-13934B03B300}" dt="2020-05-05T19:06:14.013" v="2102"/>
          <ac:grpSpMkLst>
            <pc:docMk/>
            <pc:sldMk cId="3530176478" sldId="439"/>
            <ac:grpSpMk id="45" creationId="{6F1D6AE9-1B35-4B1C-AE7B-900DDAC6BE3C}"/>
          </ac:grpSpMkLst>
        </pc:grpChg>
        <pc:grpChg chg="add mod">
          <ac:chgData name="Julie Rasilainen" userId="077d5013-d7d4-4aeb-a65d-ffc480c76a3d" providerId="ADAL" clId="{6AE69645-0C8D-4904-81EB-13934B03B300}" dt="2020-05-05T19:11:13.271" v="2171" actId="1076"/>
          <ac:grpSpMkLst>
            <pc:docMk/>
            <pc:sldMk cId="3530176478" sldId="439"/>
            <ac:grpSpMk id="49" creationId="{4C087709-502C-4370-A6BB-39AFD147B556}"/>
          </ac:grpSpMkLst>
        </pc:grpChg>
        <pc:grpChg chg="mod">
          <ac:chgData name="Julie Rasilainen" userId="077d5013-d7d4-4aeb-a65d-ffc480c76a3d" providerId="ADAL" clId="{6AE69645-0C8D-4904-81EB-13934B03B300}" dt="2020-05-05T19:06:26.671" v="2113"/>
          <ac:grpSpMkLst>
            <pc:docMk/>
            <pc:sldMk cId="3530176478" sldId="439"/>
            <ac:grpSpMk id="51" creationId="{10C10C3A-3FED-4B93-9DC8-362191314D29}"/>
          </ac:grpSpMkLst>
        </pc:grpChg>
        <pc:grpChg chg="add mod">
          <ac:chgData name="Julie Rasilainen" userId="077d5013-d7d4-4aeb-a65d-ffc480c76a3d" providerId="ADAL" clId="{6AE69645-0C8D-4904-81EB-13934B03B300}" dt="2020-05-05T19:11:20.563" v="2173" actId="1076"/>
          <ac:grpSpMkLst>
            <pc:docMk/>
            <pc:sldMk cId="3530176478" sldId="439"/>
            <ac:grpSpMk id="55" creationId="{5BF898B4-1665-4E98-94D7-4DCEAB64CE01}"/>
          </ac:grpSpMkLst>
        </pc:grpChg>
        <pc:grpChg chg="mod">
          <ac:chgData name="Julie Rasilainen" userId="077d5013-d7d4-4aeb-a65d-ffc480c76a3d" providerId="ADAL" clId="{6AE69645-0C8D-4904-81EB-13934B03B300}" dt="2020-05-05T19:06:40.692" v="2127"/>
          <ac:grpSpMkLst>
            <pc:docMk/>
            <pc:sldMk cId="3530176478" sldId="439"/>
            <ac:grpSpMk id="57" creationId="{0856228A-FD8A-4633-AFF8-B9B63F5DF37F}"/>
          </ac:grpSpMkLst>
        </pc:grpChg>
        <pc:grpChg chg="add del mod">
          <ac:chgData name="Julie Rasilainen" userId="077d5013-d7d4-4aeb-a65d-ffc480c76a3d" providerId="ADAL" clId="{6AE69645-0C8D-4904-81EB-13934B03B300}" dt="2020-05-05T19:07:04.584" v="2141"/>
          <ac:grpSpMkLst>
            <pc:docMk/>
            <pc:sldMk cId="3530176478" sldId="439"/>
            <ac:grpSpMk id="61" creationId="{0DE3DA68-2123-41A6-B15A-6E073305D3CC}"/>
          </ac:grpSpMkLst>
        </pc:grpChg>
        <pc:grpChg chg="mod">
          <ac:chgData name="Julie Rasilainen" userId="077d5013-d7d4-4aeb-a65d-ffc480c76a3d" providerId="ADAL" clId="{6AE69645-0C8D-4904-81EB-13934B03B300}" dt="2020-05-05T19:06:59.902" v="2138"/>
          <ac:grpSpMkLst>
            <pc:docMk/>
            <pc:sldMk cId="3530176478" sldId="439"/>
            <ac:grpSpMk id="63" creationId="{D7FB72B9-F162-4300-BC80-A40AAFB1AA6A}"/>
          </ac:grpSpMkLst>
        </pc:grpChg>
        <pc:grpChg chg="add mod">
          <ac:chgData name="Julie Rasilainen" userId="077d5013-d7d4-4aeb-a65d-ffc480c76a3d" providerId="ADAL" clId="{6AE69645-0C8D-4904-81EB-13934B03B300}" dt="2020-05-05T19:11:33.794" v="2176" actId="1076"/>
          <ac:grpSpMkLst>
            <pc:docMk/>
            <pc:sldMk cId="3530176478" sldId="439"/>
            <ac:grpSpMk id="67" creationId="{30023B52-8D96-4E0B-A479-EC606485A09A}"/>
          </ac:grpSpMkLst>
        </pc:grpChg>
        <pc:grpChg chg="mod">
          <ac:chgData name="Julie Rasilainen" userId="077d5013-d7d4-4aeb-a65d-ffc480c76a3d" providerId="ADAL" clId="{6AE69645-0C8D-4904-81EB-13934B03B300}" dt="2020-05-05T19:07:05.629" v="2142"/>
          <ac:grpSpMkLst>
            <pc:docMk/>
            <pc:sldMk cId="3530176478" sldId="439"/>
            <ac:grpSpMk id="69" creationId="{550C83A7-1FAB-4B02-AA7D-E7AD08AFF8C3}"/>
          </ac:grpSpMkLst>
        </pc:grpChg>
      </pc:sldChg>
      <pc:sldChg chg="modSp">
        <pc:chgData name="Julie Rasilainen" userId="077d5013-d7d4-4aeb-a65d-ffc480c76a3d" providerId="ADAL" clId="{6AE69645-0C8D-4904-81EB-13934B03B300}" dt="2020-05-05T18:28:00.859" v="1249" actId="20577"/>
        <pc:sldMkLst>
          <pc:docMk/>
          <pc:sldMk cId="2223298076" sldId="445"/>
        </pc:sldMkLst>
        <pc:graphicFrameChg chg="mod">
          <ac:chgData name="Julie Rasilainen" userId="077d5013-d7d4-4aeb-a65d-ffc480c76a3d" providerId="ADAL" clId="{6AE69645-0C8D-4904-81EB-13934B03B300}" dt="2020-05-05T18:28:00.859" v="1249" actId="20577"/>
          <ac:graphicFrameMkLst>
            <pc:docMk/>
            <pc:sldMk cId="2223298076" sldId="445"/>
            <ac:graphicFrameMk id="4" creationId="{C53B95E5-8F43-4C4C-AC83-2DD7F6504FA8}"/>
          </ac:graphicFrameMkLst>
        </pc:graphicFrameChg>
      </pc:sldChg>
      <pc:sldChg chg="addSp delSp modSp mod addCm modCm">
        <pc:chgData name="Julie Rasilainen" userId="077d5013-d7d4-4aeb-a65d-ffc480c76a3d" providerId="ADAL" clId="{6AE69645-0C8D-4904-81EB-13934B03B300}" dt="2020-05-06T17:35:54.885" v="2844" actId="5900"/>
        <pc:sldMkLst>
          <pc:docMk/>
          <pc:sldMk cId="2297299042" sldId="457"/>
        </pc:sldMkLst>
        <pc:spChg chg="mod">
          <ac:chgData name="Julie Rasilainen" userId="077d5013-d7d4-4aeb-a65d-ffc480c76a3d" providerId="ADAL" clId="{6AE69645-0C8D-4904-81EB-13934B03B300}" dt="2020-05-06T17:35:49.186" v="2843"/>
          <ac:spMkLst>
            <pc:docMk/>
            <pc:sldMk cId="2297299042" sldId="457"/>
            <ac:spMk id="2" creationId="{F3BA3F4D-2FB1-4525-B935-2CC6C8B07B94}"/>
          </ac:spMkLst>
        </pc:spChg>
        <pc:spChg chg="mod">
          <ac:chgData name="Julie Rasilainen" userId="077d5013-d7d4-4aeb-a65d-ffc480c76a3d" providerId="ADAL" clId="{6AE69645-0C8D-4904-81EB-13934B03B300}" dt="2020-05-06T17:35:49.186" v="2843"/>
          <ac:spMkLst>
            <pc:docMk/>
            <pc:sldMk cId="2297299042" sldId="457"/>
            <ac:spMk id="3" creationId="{EB1DA027-5E5D-4CD8-B17F-32E078FA1DB3}"/>
          </ac:spMkLst>
        </pc:spChg>
        <pc:spChg chg="add mod">
          <ac:chgData name="Julie Rasilainen" userId="077d5013-d7d4-4aeb-a65d-ffc480c76a3d" providerId="ADAL" clId="{6AE69645-0C8D-4904-81EB-13934B03B300}" dt="2020-05-06T17:35:49.186" v="2843"/>
          <ac:spMkLst>
            <pc:docMk/>
            <pc:sldMk cId="2297299042" sldId="457"/>
            <ac:spMk id="4" creationId="{F20309F9-8B03-4C36-ACDA-686CC494F9C7}"/>
          </ac:spMkLst>
        </pc:spChg>
        <pc:spChg chg="add mod">
          <ac:chgData name="Julie Rasilainen" userId="077d5013-d7d4-4aeb-a65d-ffc480c76a3d" providerId="ADAL" clId="{6AE69645-0C8D-4904-81EB-13934B03B300}" dt="2020-05-06T17:35:49.186" v="2843"/>
          <ac:spMkLst>
            <pc:docMk/>
            <pc:sldMk cId="2297299042" sldId="457"/>
            <ac:spMk id="5" creationId="{8783D6CD-9B7B-49C9-92D3-5B356DEBC39B}"/>
          </ac:spMkLst>
        </pc:spChg>
        <pc:spChg chg="add del mod">
          <ac:chgData name="Julie Rasilainen" userId="077d5013-d7d4-4aeb-a65d-ffc480c76a3d" providerId="ADAL" clId="{6AE69645-0C8D-4904-81EB-13934B03B300}" dt="2020-05-05T18:54:14.440" v="1756" actId="478"/>
          <ac:spMkLst>
            <pc:docMk/>
            <pc:sldMk cId="2297299042" sldId="457"/>
            <ac:spMk id="6" creationId="{242880F6-A491-4379-B4FB-706F78D43EB0}"/>
          </ac:spMkLst>
        </pc:spChg>
        <pc:spChg chg="add mod">
          <ac:chgData name="Julie Rasilainen" userId="077d5013-d7d4-4aeb-a65d-ffc480c76a3d" providerId="ADAL" clId="{6AE69645-0C8D-4904-81EB-13934B03B300}" dt="2020-05-06T17:35:49.186" v="2843"/>
          <ac:spMkLst>
            <pc:docMk/>
            <pc:sldMk cId="2297299042" sldId="457"/>
            <ac:spMk id="8" creationId="{E22ECFDA-A69F-4ACA-924E-9FF834FAA413}"/>
          </ac:spMkLst>
        </pc:spChg>
        <pc:spChg chg="mod">
          <ac:chgData name="Julie Rasilainen" userId="077d5013-d7d4-4aeb-a65d-ffc480c76a3d" providerId="ADAL" clId="{6AE69645-0C8D-4904-81EB-13934B03B300}" dt="2020-05-05T18:56:07.477" v="1958"/>
          <ac:spMkLst>
            <pc:docMk/>
            <pc:sldMk cId="2297299042" sldId="457"/>
            <ac:spMk id="10" creationId="{9923D4ED-9A06-4556-86A7-F5230CBC6D9D}"/>
          </ac:spMkLst>
        </pc:spChg>
        <pc:spChg chg="mod">
          <ac:chgData name="Julie Rasilainen" userId="077d5013-d7d4-4aeb-a65d-ffc480c76a3d" providerId="ADAL" clId="{6AE69645-0C8D-4904-81EB-13934B03B300}" dt="2020-05-05T18:56:07.477" v="1958"/>
          <ac:spMkLst>
            <pc:docMk/>
            <pc:sldMk cId="2297299042" sldId="457"/>
            <ac:spMk id="11" creationId="{655DD46F-9308-48D9-B016-5A9866B9BD5B}"/>
          </ac:spMkLst>
        </pc:spChg>
        <pc:spChg chg="mod">
          <ac:chgData name="Julie Rasilainen" userId="077d5013-d7d4-4aeb-a65d-ffc480c76a3d" providerId="ADAL" clId="{6AE69645-0C8D-4904-81EB-13934B03B300}" dt="2020-05-05T18:56:07.477" v="1958"/>
          <ac:spMkLst>
            <pc:docMk/>
            <pc:sldMk cId="2297299042" sldId="457"/>
            <ac:spMk id="12" creationId="{CD92B852-BED9-402D-8637-E751C697B611}"/>
          </ac:spMkLst>
        </pc:spChg>
        <pc:spChg chg="add del mod">
          <ac:chgData name="Julie Rasilainen" userId="077d5013-d7d4-4aeb-a65d-ffc480c76a3d" providerId="ADAL" clId="{6AE69645-0C8D-4904-81EB-13934B03B300}" dt="2020-05-05T18:56:15.771" v="1959" actId="478"/>
          <ac:spMkLst>
            <pc:docMk/>
            <pc:sldMk cId="2297299042" sldId="457"/>
            <ac:spMk id="13" creationId="{78AE82FE-7E1B-4B2A-A098-F88C2766F4F8}"/>
          </ac:spMkLst>
        </pc:spChg>
        <pc:spChg chg="add del mod">
          <ac:chgData name="Julie Rasilainen" userId="077d5013-d7d4-4aeb-a65d-ffc480c76a3d" providerId="ADAL" clId="{6AE69645-0C8D-4904-81EB-13934B03B300}" dt="2020-05-05T19:02:46.117" v="2060" actId="478"/>
          <ac:spMkLst>
            <pc:docMk/>
            <pc:sldMk cId="2297299042" sldId="457"/>
            <ac:spMk id="14" creationId="{68589FF8-A6A8-4A1A-BF3C-DE9C1C2AB66D}"/>
          </ac:spMkLst>
        </pc:spChg>
        <pc:spChg chg="add del mod">
          <ac:chgData name="Julie Rasilainen" userId="077d5013-d7d4-4aeb-a65d-ffc480c76a3d" providerId="ADAL" clId="{6AE69645-0C8D-4904-81EB-13934B03B300}" dt="2020-05-05T19:02:46.117" v="2060" actId="478"/>
          <ac:spMkLst>
            <pc:docMk/>
            <pc:sldMk cId="2297299042" sldId="457"/>
            <ac:spMk id="15" creationId="{89AC78A4-6E55-4B64-B887-D78C2CE96518}"/>
          </ac:spMkLst>
        </pc:spChg>
        <pc:spChg chg="add del mod">
          <ac:chgData name="Julie Rasilainen" userId="077d5013-d7d4-4aeb-a65d-ffc480c76a3d" providerId="ADAL" clId="{6AE69645-0C8D-4904-81EB-13934B03B300}" dt="2020-05-05T19:02:50.666" v="2062" actId="478"/>
          <ac:spMkLst>
            <pc:docMk/>
            <pc:sldMk cId="2297299042" sldId="457"/>
            <ac:spMk id="16" creationId="{332735AE-F099-4E3E-9EFF-367046E0C8AC}"/>
          </ac:spMkLst>
        </pc:spChg>
        <pc:spChg chg="add del mod">
          <ac:chgData name="Julie Rasilainen" userId="077d5013-d7d4-4aeb-a65d-ffc480c76a3d" providerId="ADAL" clId="{6AE69645-0C8D-4904-81EB-13934B03B300}" dt="2020-05-05T19:02:46.117" v="2060" actId="478"/>
          <ac:spMkLst>
            <pc:docMk/>
            <pc:sldMk cId="2297299042" sldId="457"/>
            <ac:spMk id="17" creationId="{F2D44740-8F2D-4B7A-9AC4-5EB9A5113973}"/>
          </ac:spMkLst>
        </pc:spChg>
        <pc:spChg chg="add del mod">
          <ac:chgData name="Julie Rasilainen" userId="077d5013-d7d4-4aeb-a65d-ffc480c76a3d" providerId="ADAL" clId="{6AE69645-0C8D-4904-81EB-13934B03B300}" dt="2020-05-05T19:02:49.187" v="2061" actId="478"/>
          <ac:spMkLst>
            <pc:docMk/>
            <pc:sldMk cId="2297299042" sldId="457"/>
            <ac:spMk id="18" creationId="{AFF3C699-26F1-4167-BEF1-8A62E7461891}"/>
          </ac:spMkLst>
        </pc:spChg>
        <pc:spChg chg="add del mod">
          <ac:chgData name="Julie Rasilainen" userId="077d5013-d7d4-4aeb-a65d-ffc480c76a3d" providerId="ADAL" clId="{6AE69645-0C8D-4904-81EB-13934B03B300}" dt="2020-05-05T19:02:46.117" v="2060" actId="478"/>
          <ac:spMkLst>
            <pc:docMk/>
            <pc:sldMk cId="2297299042" sldId="457"/>
            <ac:spMk id="19" creationId="{5BABA7E4-1685-4E23-A3BA-0975DBB20D2E}"/>
          </ac:spMkLst>
        </pc:spChg>
        <pc:spChg chg="add del mod">
          <ac:chgData name="Julie Rasilainen" userId="077d5013-d7d4-4aeb-a65d-ffc480c76a3d" providerId="ADAL" clId="{6AE69645-0C8D-4904-81EB-13934B03B300}" dt="2020-05-05T19:02:38.498" v="2057" actId="478"/>
          <ac:spMkLst>
            <pc:docMk/>
            <pc:sldMk cId="2297299042" sldId="457"/>
            <ac:spMk id="20" creationId="{3FCC0469-623C-47AE-BE2A-F6E4F7F5539B}"/>
          </ac:spMkLst>
        </pc:spChg>
        <pc:spChg chg="mod">
          <ac:chgData name="Julie Rasilainen" userId="077d5013-d7d4-4aeb-a65d-ffc480c76a3d" providerId="ADAL" clId="{6AE69645-0C8D-4904-81EB-13934B03B300}" dt="2020-05-05T19:02:59.909" v="2063"/>
          <ac:spMkLst>
            <pc:docMk/>
            <pc:sldMk cId="2297299042" sldId="457"/>
            <ac:spMk id="22" creationId="{B59CCFBC-606F-4455-B6D4-A04D576C227B}"/>
          </ac:spMkLst>
        </pc:spChg>
        <pc:spChg chg="mod">
          <ac:chgData name="Julie Rasilainen" userId="077d5013-d7d4-4aeb-a65d-ffc480c76a3d" providerId="ADAL" clId="{6AE69645-0C8D-4904-81EB-13934B03B300}" dt="2020-05-05T19:02:59.909" v="2063"/>
          <ac:spMkLst>
            <pc:docMk/>
            <pc:sldMk cId="2297299042" sldId="457"/>
            <ac:spMk id="23" creationId="{B5AF6A44-FE6C-4CAC-A8BD-CCDFF2DF86C0}"/>
          </ac:spMkLst>
        </pc:spChg>
        <pc:spChg chg="mod">
          <ac:chgData name="Julie Rasilainen" userId="077d5013-d7d4-4aeb-a65d-ffc480c76a3d" providerId="ADAL" clId="{6AE69645-0C8D-4904-81EB-13934B03B300}" dt="2020-05-05T19:02:59.909" v="2063"/>
          <ac:spMkLst>
            <pc:docMk/>
            <pc:sldMk cId="2297299042" sldId="457"/>
            <ac:spMk id="24" creationId="{8F9BF760-DCBE-47EE-A85B-35D8CBF685CF}"/>
          </ac:spMkLst>
        </pc:spChg>
        <pc:spChg chg="add mod">
          <ac:chgData name="Julie Rasilainen" userId="077d5013-d7d4-4aeb-a65d-ffc480c76a3d" providerId="ADAL" clId="{6AE69645-0C8D-4904-81EB-13934B03B300}" dt="2020-05-05T19:05:54.448" v="2097" actId="164"/>
          <ac:spMkLst>
            <pc:docMk/>
            <pc:sldMk cId="2297299042" sldId="457"/>
            <ac:spMk id="25" creationId="{66EF8262-A3A7-4172-884F-EC95A61C265B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26" creationId="{831E542E-ADA5-4B93-A68A-60D776025FCD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28" creationId="{031A5F44-F836-4878-82FE-0E5CC55D55A4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29" creationId="{911A451B-AA12-441F-B218-6331577FA906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30" creationId="{09F77191-3C1F-4267-9D3C-67AFB54C492A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31" creationId="{9F9C2396-D97B-437B-AB94-E5BD0B3AFBFD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32" creationId="{878E6CE4-962C-4794-8B53-D962F5A51A70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34" creationId="{73810087-BCC4-41D9-8A4D-112783AB25BD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35" creationId="{ABC31EB0-196D-4B24-9645-D225A6A65EA4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36" creationId="{55F8B0AE-DFD9-48F8-8A30-BEAAE0E1B7D5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38" creationId="{A42E52A5-C56C-481B-8B86-025BE233E077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39" creationId="{2A6D31CB-454A-4AF5-91EB-0A4B2B271E5D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40" creationId="{5CEF0D9C-A668-4AF5-8C49-6BECF5760223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41" creationId="{9F9AE5C6-4CFE-4310-8CFE-0661B452D992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43" creationId="{AC00427D-95D0-4D61-AE94-FE0EB39EEF8B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44" creationId="{0E1F1AFA-9E80-46A6-8A9F-6F1AA2C2F77F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45" creationId="{93639B5C-2FF0-465D-8D64-22CAAEB43C5E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47" creationId="{B85FC41B-41DA-4244-91BD-36558D9B7AA2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48" creationId="{1F5DB22A-1632-415A-998B-7B164ECB2E35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49" creationId="{5188A4EF-1F00-46BF-80FA-D3E8E0BC1CCD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51" creationId="{D07F7F35-D18D-4463-BB6F-FD6996BDA355}"/>
          </ac:spMkLst>
        </pc:spChg>
        <pc:spChg chg="mod">
          <ac:chgData name="Julie Rasilainen" userId="077d5013-d7d4-4aeb-a65d-ffc480c76a3d" providerId="ADAL" clId="{6AE69645-0C8D-4904-81EB-13934B03B300}" dt="2020-05-05T19:04:04.654" v="2082"/>
          <ac:spMkLst>
            <pc:docMk/>
            <pc:sldMk cId="2297299042" sldId="457"/>
            <ac:spMk id="52" creationId="{49EFC3F1-E12E-474A-9F0B-C6A40382E622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53" creationId="{D2D88DD4-6428-4E73-8B73-3241F7DD37AC}"/>
          </ac:spMkLst>
        </pc:spChg>
        <pc:spChg chg="add del mod">
          <ac:chgData name="Julie Rasilainen" userId="077d5013-d7d4-4aeb-a65d-ffc480c76a3d" providerId="ADAL" clId="{6AE69645-0C8D-4904-81EB-13934B03B300}" dt="2020-05-05T19:04:10.499" v="2085" actId="478"/>
          <ac:spMkLst>
            <pc:docMk/>
            <pc:sldMk cId="2297299042" sldId="457"/>
            <ac:spMk id="54" creationId="{6C96ACC9-82D6-43F4-A77A-7A11BEE8754A}"/>
          </ac:spMkLst>
        </pc:spChg>
        <pc:spChg chg="mod">
          <ac:chgData name="Julie Rasilainen" userId="077d5013-d7d4-4aeb-a65d-ffc480c76a3d" providerId="ADAL" clId="{6AE69645-0C8D-4904-81EB-13934B03B300}" dt="2020-05-05T19:12:38.203" v="2182"/>
          <ac:spMkLst>
            <pc:docMk/>
            <pc:sldMk cId="2297299042" sldId="457"/>
            <ac:spMk id="57" creationId="{C43703D5-0527-4E6E-8C14-2F48B3B3CDB2}"/>
          </ac:spMkLst>
        </pc:spChg>
        <pc:spChg chg="mod">
          <ac:chgData name="Julie Rasilainen" userId="077d5013-d7d4-4aeb-a65d-ffc480c76a3d" providerId="ADAL" clId="{6AE69645-0C8D-4904-81EB-13934B03B300}" dt="2020-05-05T19:12:38.203" v="2182"/>
          <ac:spMkLst>
            <pc:docMk/>
            <pc:sldMk cId="2297299042" sldId="457"/>
            <ac:spMk id="59" creationId="{C9831AB3-82D4-467B-B9B7-4B5929B3F9C8}"/>
          </ac:spMkLst>
        </pc:spChg>
        <pc:spChg chg="mod">
          <ac:chgData name="Julie Rasilainen" userId="077d5013-d7d4-4aeb-a65d-ffc480c76a3d" providerId="ADAL" clId="{6AE69645-0C8D-4904-81EB-13934B03B300}" dt="2020-05-05T19:12:38.203" v="2182"/>
          <ac:spMkLst>
            <pc:docMk/>
            <pc:sldMk cId="2297299042" sldId="457"/>
            <ac:spMk id="60" creationId="{C435B849-2E12-482E-B95E-4D2CD66FBFCD}"/>
          </ac:spMkLst>
        </pc:spChg>
        <pc:spChg chg="mod">
          <ac:chgData name="Julie Rasilainen" userId="077d5013-d7d4-4aeb-a65d-ffc480c76a3d" providerId="ADAL" clId="{6AE69645-0C8D-4904-81EB-13934B03B300}" dt="2020-05-05T19:12:38.203" v="2182"/>
          <ac:spMkLst>
            <pc:docMk/>
            <pc:sldMk cId="2297299042" sldId="457"/>
            <ac:spMk id="61" creationId="{C871A2FD-8F34-40B3-93E5-DAA848F7676F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63" creationId="{247F2539-0581-4E10-A097-B6A676CB4B48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65" creationId="{C0068B07-4DA9-44E0-AEF3-16E12D47E168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66" creationId="{95F2A685-3E63-4CE7-B0E4-BE55F5C6F435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67" creationId="{75D37943-67E9-4DBA-9E92-AEDA3F26DDF2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69" creationId="{1B1EDBC4-7554-420C-8058-45A2921D972F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1" creationId="{35CE1662-BC68-439D-B612-99E5DAF9AE7E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2" creationId="{C3E6EC26-C0F7-46D9-87EB-A99556848826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3" creationId="{3AA24C24-DAA0-471F-8AB6-00E4A5D7113E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5" creationId="{F7C4B845-D913-4479-B5A7-6D6690B8C52C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7" creationId="{17FA4477-F921-4288-85A1-6B9177DCB9F3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8" creationId="{3420EF77-5DCA-41A0-B82A-444E8C185194}"/>
          </ac:spMkLst>
        </pc:spChg>
        <pc:spChg chg="mod">
          <ac:chgData name="Julie Rasilainen" userId="077d5013-d7d4-4aeb-a65d-ffc480c76a3d" providerId="ADAL" clId="{6AE69645-0C8D-4904-81EB-13934B03B300}" dt="2020-05-05T19:13:30.444" v="2192" actId="554"/>
          <ac:spMkLst>
            <pc:docMk/>
            <pc:sldMk cId="2297299042" sldId="457"/>
            <ac:spMk id="79" creationId="{EF561239-CF7D-435B-AE0E-AB3568AC1A15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81" creationId="{2EDF340D-831D-48DE-991D-FF7BC9D85C2B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83" creationId="{2AB64808-D497-4DAD-BFC0-554ECEC81021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84" creationId="{E813EE55-A857-4BB9-8B66-0186231027BA}"/>
          </ac:spMkLst>
        </pc:spChg>
        <pc:spChg chg="mod">
          <ac:chgData name="Julie Rasilainen" userId="077d5013-d7d4-4aeb-a65d-ffc480c76a3d" providerId="ADAL" clId="{6AE69645-0C8D-4904-81EB-13934B03B300}" dt="2020-05-05T19:13:40.243" v="2193" actId="554"/>
          <ac:spMkLst>
            <pc:docMk/>
            <pc:sldMk cId="2297299042" sldId="457"/>
            <ac:spMk id="85" creationId="{E4038087-B305-48A3-8CAB-DEFEB0773799}"/>
          </ac:spMkLst>
        </pc:spChg>
        <pc:grpChg chg="add del mod">
          <ac:chgData name="Julie Rasilainen" userId="077d5013-d7d4-4aeb-a65d-ffc480c76a3d" providerId="ADAL" clId="{6AE69645-0C8D-4904-81EB-13934B03B300}" dt="2020-05-05T18:56:15.771" v="1959" actId="478"/>
          <ac:grpSpMkLst>
            <pc:docMk/>
            <pc:sldMk cId="2297299042" sldId="457"/>
            <ac:grpSpMk id="9" creationId="{802DAC74-EFD6-45D4-9F2E-7BE197BC09DD}"/>
          </ac:grpSpMkLst>
        </pc:grpChg>
        <pc:grpChg chg="add mod">
          <ac:chgData name="Julie Rasilainen" userId="077d5013-d7d4-4aeb-a65d-ffc480c76a3d" providerId="ADAL" clId="{6AE69645-0C8D-4904-81EB-13934B03B300}" dt="2020-05-05T19:05:54.448" v="2097" actId="164"/>
          <ac:grpSpMkLst>
            <pc:docMk/>
            <pc:sldMk cId="2297299042" sldId="457"/>
            <ac:grpSpMk id="21" creationId="{8642D59F-A686-42D0-997F-E62630E05873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27" creationId="{63DF413A-AD11-4A10-9467-4B1437CBD257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33" creationId="{CDE3D067-795E-42BA-95E5-60E678A19002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37" creationId="{39524EE6-50A6-41A5-BBB0-55E76B7DF60E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42" creationId="{AEEE1B04-B790-4D07-9DA2-476F0239DBD6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46" creationId="{95C89D18-D748-450D-BB69-F48C105106A9}"/>
          </ac:grpSpMkLst>
        </pc:grpChg>
        <pc:grpChg chg="add del mod">
          <ac:chgData name="Julie Rasilainen" userId="077d5013-d7d4-4aeb-a65d-ffc480c76a3d" providerId="ADAL" clId="{6AE69645-0C8D-4904-81EB-13934B03B300}" dt="2020-05-05T19:04:10.499" v="2085" actId="478"/>
          <ac:grpSpMkLst>
            <pc:docMk/>
            <pc:sldMk cId="2297299042" sldId="457"/>
            <ac:grpSpMk id="50" creationId="{DCD34C24-209F-4550-BC8C-3C1FDC5192DC}"/>
          </ac:grpSpMkLst>
        </pc:grpChg>
        <pc:grpChg chg="add mod">
          <ac:chgData name="Julie Rasilainen" userId="077d5013-d7d4-4aeb-a65d-ffc480c76a3d" providerId="ADAL" clId="{6AE69645-0C8D-4904-81EB-13934B03B300}" dt="2020-05-05T19:12:49.104" v="2184" actId="1076"/>
          <ac:grpSpMkLst>
            <pc:docMk/>
            <pc:sldMk cId="2297299042" sldId="457"/>
            <ac:grpSpMk id="55" creationId="{703737F0-95FE-45FD-A799-4BA991D75E97}"/>
          </ac:grpSpMkLst>
        </pc:grpChg>
        <pc:grpChg chg="add mod">
          <ac:chgData name="Julie Rasilainen" userId="077d5013-d7d4-4aeb-a65d-ffc480c76a3d" providerId="ADAL" clId="{6AE69645-0C8D-4904-81EB-13934B03B300}" dt="2020-05-05T19:13:57.507" v="2201" actId="1037"/>
          <ac:grpSpMkLst>
            <pc:docMk/>
            <pc:sldMk cId="2297299042" sldId="457"/>
            <ac:grpSpMk id="56" creationId="{F732FF31-49A9-45ED-B74E-95710AC95097}"/>
          </ac:grpSpMkLst>
        </pc:grpChg>
        <pc:grpChg chg="mod">
          <ac:chgData name="Julie Rasilainen" userId="077d5013-d7d4-4aeb-a65d-ffc480c76a3d" providerId="ADAL" clId="{6AE69645-0C8D-4904-81EB-13934B03B300}" dt="2020-05-05T19:12:38.203" v="2182"/>
          <ac:grpSpMkLst>
            <pc:docMk/>
            <pc:sldMk cId="2297299042" sldId="457"/>
            <ac:grpSpMk id="58" creationId="{EFB8F020-908E-488B-9C01-D5DBC2534F5E}"/>
          </ac:grpSpMkLst>
        </pc:grpChg>
        <pc:grpChg chg="add mod">
          <ac:chgData name="Julie Rasilainen" userId="077d5013-d7d4-4aeb-a65d-ffc480c76a3d" providerId="ADAL" clId="{6AE69645-0C8D-4904-81EB-13934B03B300}" dt="2020-05-05T19:13:40.243" v="2193" actId="554"/>
          <ac:grpSpMkLst>
            <pc:docMk/>
            <pc:sldMk cId="2297299042" sldId="457"/>
            <ac:grpSpMk id="62" creationId="{7CD027E1-56E4-405D-90A5-655029105962}"/>
          </ac:grpSpMkLst>
        </pc:grpChg>
        <pc:grpChg chg="mod">
          <ac:chgData name="Julie Rasilainen" userId="077d5013-d7d4-4aeb-a65d-ffc480c76a3d" providerId="ADAL" clId="{6AE69645-0C8D-4904-81EB-13934B03B300}" dt="2020-05-05T19:13:40.243" v="2193" actId="554"/>
          <ac:grpSpMkLst>
            <pc:docMk/>
            <pc:sldMk cId="2297299042" sldId="457"/>
            <ac:grpSpMk id="64" creationId="{6C8FCC77-1D6A-4816-A1C1-ED703EC0BD78}"/>
          </ac:grpSpMkLst>
        </pc:grpChg>
        <pc:grpChg chg="add mod">
          <ac:chgData name="Julie Rasilainen" userId="077d5013-d7d4-4aeb-a65d-ffc480c76a3d" providerId="ADAL" clId="{6AE69645-0C8D-4904-81EB-13934B03B300}" dt="2020-05-05T19:13:30.444" v="2192" actId="554"/>
          <ac:grpSpMkLst>
            <pc:docMk/>
            <pc:sldMk cId="2297299042" sldId="457"/>
            <ac:grpSpMk id="68" creationId="{E7F8A084-37CB-4986-8F75-A54E70D18FB8}"/>
          </ac:grpSpMkLst>
        </pc:grpChg>
        <pc:grpChg chg="mod">
          <ac:chgData name="Julie Rasilainen" userId="077d5013-d7d4-4aeb-a65d-ffc480c76a3d" providerId="ADAL" clId="{6AE69645-0C8D-4904-81EB-13934B03B300}" dt="2020-05-05T19:13:30.444" v="2192" actId="554"/>
          <ac:grpSpMkLst>
            <pc:docMk/>
            <pc:sldMk cId="2297299042" sldId="457"/>
            <ac:grpSpMk id="70" creationId="{63BA7480-C40E-4831-A614-97160FFFF517}"/>
          </ac:grpSpMkLst>
        </pc:grpChg>
        <pc:grpChg chg="add mod">
          <ac:chgData name="Julie Rasilainen" userId="077d5013-d7d4-4aeb-a65d-ffc480c76a3d" providerId="ADAL" clId="{6AE69645-0C8D-4904-81EB-13934B03B300}" dt="2020-05-05T19:13:30.444" v="2192" actId="554"/>
          <ac:grpSpMkLst>
            <pc:docMk/>
            <pc:sldMk cId="2297299042" sldId="457"/>
            <ac:grpSpMk id="74" creationId="{9D383F0A-97C5-42E1-B791-D1DFC6412D72}"/>
          </ac:grpSpMkLst>
        </pc:grpChg>
        <pc:grpChg chg="mod">
          <ac:chgData name="Julie Rasilainen" userId="077d5013-d7d4-4aeb-a65d-ffc480c76a3d" providerId="ADAL" clId="{6AE69645-0C8D-4904-81EB-13934B03B300}" dt="2020-05-05T19:13:30.444" v="2192" actId="554"/>
          <ac:grpSpMkLst>
            <pc:docMk/>
            <pc:sldMk cId="2297299042" sldId="457"/>
            <ac:grpSpMk id="76" creationId="{C339C63A-70D4-4763-92D0-D132BC6AE680}"/>
          </ac:grpSpMkLst>
        </pc:grpChg>
        <pc:grpChg chg="add mod">
          <ac:chgData name="Julie Rasilainen" userId="077d5013-d7d4-4aeb-a65d-ffc480c76a3d" providerId="ADAL" clId="{6AE69645-0C8D-4904-81EB-13934B03B300}" dt="2020-05-05T19:13:51.980" v="2195" actId="14100"/>
          <ac:grpSpMkLst>
            <pc:docMk/>
            <pc:sldMk cId="2297299042" sldId="457"/>
            <ac:grpSpMk id="80" creationId="{E1F43824-14A6-4981-A127-7453E642F979}"/>
          </ac:grpSpMkLst>
        </pc:grpChg>
        <pc:grpChg chg="mod">
          <ac:chgData name="Julie Rasilainen" userId="077d5013-d7d4-4aeb-a65d-ffc480c76a3d" providerId="ADAL" clId="{6AE69645-0C8D-4904-81EB-13934B03B300}" dt="2020-05-05T19:13:40.243" v="2193" actId="554"/>
          <ac:grpSpMkLst>
            <pc:docMk/>
            <pc:sldMk cId="2297299042" sldId="457"/>
            <ac:grpSpMk id="82" creationId="{38921C2E-32C5-46CB-940E-B0CAAC6288DD}"/>
          </ac:grpSpMkLst>
        </pc:grpChg>
      </pc:sldChg>
      <pc:sldChg chg="del">
        <pc:chgData name="Julie Rasilainen" userId="077d5013-d7d4-4aeb-a65d-ffc480c76a3d" providerId="ADAL" clId="{6AE69645-0C8D-4904-81EB-13934B03B300}" dt="2020-05-05T18:50:14.578" v="1632" actId="47"/>
        <pc:sldMkLst>
          <pc:docMk/>
          <pc:sldMk cId="763041628" sldId="459"/>
        </pc:sldMkLst>
      </pc:sldChg>
      <pc:sldChg chg="del">
        <pc:chgData name="Julie Rasilainen" userId="077d5013-d7d4-4aeb-a65d-ffc480c76a3d" providerId="ADAL" clId="{6AE69645-0C8D-4904-81EB-13934B03B300}" dt="2020-05-06T17:28:16.060" v="2615" actId="47"/>
        <pc:sldMkLst>
          <pc:docMk/>
          <pc:sldMk cId="2759967419" sldId="461"/>
        </pc:sldMkLst>
      </pc:sldChg>
      <pc:sldChg chg="addSp delSp modSp mod">
        <pc:chgData name="Julie Rasilainen" userId="077d5013-d7d4-4aeb-a65d-ffc480c76a3d" providerId="ADAL" clId="{6AE69645-0C8D-4904-81EB-13934B03B300}" dt="2020-05-05T18:28:55.392" v="1263"/>
        <pc:sldMkLst>
          <pc:docMk/>
          <pc:sldMk cId="63986989" sldId="482"/>
        </pc:sldMkLst>
        <pc:spChg chg="mod">
          <ac:chgData name="Julie Rasilainen" userId="077d5013-d7d4-4aeb-a65d-ffc480c76a3d" providerId="ADAL" clId="{6AE69645-0C8D-4904-81EB-13934B03B300}" dt="2020-05-04T23:43:05.004" v="422" actId="20577"/>
          <ac:spMkLst>
            <pc:docMk/>
            <pc:sldMk cId="63986989" sldId="482"/>
            <ac:spMk id="2" creationId="{4A8F7361-E9A0-470A-A260-7505C3E197A3}"/>
          </ac:spMkLst>
        </pc:spChg>
        <pc:spChg chg="add del mod">
          <ac:chgData name="Julie Rasilainen" userId="077d5013-d7d4-4aeb-a65d-ffc480c76a3d" providerId="ADAL" clId="{6AE69645-0C8D-4904-81EB-13934B03B300}" dt="2020-05-04T23:43:12.293" v="423" actId="478"/>
          <ac:spMkLst>
            <pc:docMk/>
            <pc:sldMk cId="63986989" sldId="482"/>
            <ac:spMk id="4" creationId="{4B4DE113-B834-49F9-9907-18FEB213C2B6}"/>
          </ac:spMkLst>
        </pc:spChg>
        <pc:spChg chg="add mod">
          <ac:chgData name="Julie Rasilainen" userId="077d5013-d7d4-4aeb-a65d-ffc480c76a3d" providerId="ADAL" clId="{6AE69645-0C8D-4904-81EB-13934B03B300}" dt="2020-05-04T23:43:02.826" v="419"/>
          <ac:spMkLst>
            <pc:docMk/>
            <pc:sldMk cId="63986989" sldId="482"/>
            <ac:spMk id="5" creationId="{F69EBB31-6277-41F8-AB59-27BE91F2F52E}"/>
          </ac:spMkLst>
        </pc:spChg>
        <pc:spChg chg="add mod">
          <ac:chgData name="Julie Rasilainen" userId="077d5013-d7d4-4aeb-a65d-ffc480c76a3d" providerId="ADAL" clId="{6AE69645-0C8D-4904-81EB-13934B03B300}" dt="2020-05-04T23:42:35.064" v="406" actId="1035"/>
          <ac:spMkLst>
            <pc:docMk/>
            <pc:sldMk cId="63986989" sldId="482"/>
            <ac:spMk id="7" creationId="{24D3BAE1-F292-4AE6-8AF1-114E861E0D31}"/>
          </ac:spMkLst>
        </pc:spChg>
        <pc:spChg chg="add mod">
          <ac:chgData name="Julie Rasilainen" userId="077d5013-d7d4-4aeb-a65d-ffc480c76a3d" providerId="ADAL" clId="{6AE69645-0C8D-4904-81EB-13934B03B300}" dt="2020-05-04T23:42:45.173" v="416" actId="1035"/>
          <ac:spMkLst>
            <pc:docMk/>
            <pc:sldMk cId="63986989" sldId="482"/>
            <ac:spMk id="8" creationId="{B88E8E89-97D8-4658-89F4-33448CB40D4D}"/>
          </ac:spMkLst>
        </pc:spChg>
        <pc:spChg chg="del mod">
          <ac:chgData name="Julie Rasilainen" userId="077d5013-d7d4-4aeb-a65d-ffc480c76a3d" providerId="ADAL" clId="{6AE69645-0C8D-4904-81EB-13934B03B300}" dt="2020-05-04T23:42:24.082" v="397" actId="478"/>
          <ac:spMkLst>
            <pc:docMk/>
            <pc:sldMk cId="63986989" sldId="482"/>
            <ac:spMk id="9" creationId="{D4337F2B-EF6A-4EC3-AD7F-6DD804095D56}"/>
          </ac:spMkLst>
        </pc:spChg>
        <pc:spChg chg="add del mod">
          <ac:chgData name="Julie Rasilainen" userId="077d5013-d7d4-4aeb-a65d-ffc480c76a3d" providerId="ADAL" clId="{6AE69645-0C8D-4904-81EB-13934B03B300}" dt="2020-05-04T23:42:18.668" v="396" actId="478"/>
          <ac:spMkLst>
            <pc:docMk/>
            <pc:sldMk cId="63986989" sldId="482"/>
            <ac:spMk id="16" creationId="{E35B10C8-706E-4922-B918-974C89C0B6FD}"/>
          </ac:spMkLst>
        </pc:spChg>
        <pc:spChg chg="del">
          <ac:chgData name="Julie Rasilainen" userId="077d5013-d7d4-4aeb-a65d-ffc480c76a3d" providerId="ADAL" clId="{6AE69645-0C8D-4904-81EB-13934B03B300}" dt="2020-05-04T23:42:25.572" v="398" actId="478"/>
          <ac:spMkLst>
            <pc:docMk/>
            <pc:sldMk cId="63986989" sldId="482"/>
            <ac:spMk id="17" creationId="{58171EAC-92DB-4F8D-8FFF-63D67743FAE1}"/>
          </ac:spMkLst>
        </pc:spChg>
        <pc:graphicFrameChg chg="add del mod">
          <ac:chgData name="Julie Rasilainen" userId="077d5013-d7d4-4aeb-a65d-ffc480c76a3d" providerId="ADAL" clId="{6AE69645-0C8D-4904-81EB-13934B03B300}" dt="2020-05-05T18:28:55.392" v="1263"/>
          <ac:graphicFrameMkLst>
            <pc:docMk/>
            <pc:sldMk cId="63986989" sldId="482"/>
            <ac:graphicFrameMk id="3" creationId="{4A699EA4-7FCB-4471-A631-FC361DBD8A48}"/>
          </ac:graphicFrameMkLst>
        </pc:graphicFrameChg>
      </pc:sldChg>
      <pc:sldChg chg="addSp modSp del mod">
        <pc:chgData name="Julie Rasilainen" userId="077d5013-d7d4-4aeb-a65d-ffc480c76a3d" providerId="ADAL" clId="{6AE69645-0C8D-4904-81EB-13934B03B300}" dt="2020-05-04T23:38:57.221" v="324" actId="47"/>
        <pc:sldMkLst>
          <pc:docMk/>
          <pc:sldMk cId="2603982391" sldId="508"/>
        </pc:sldMkLst>
        <pc:spChg chg="add 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2" creationId="{DAD3C789-3EBC-44FB-B886-BAA4510871C2}"/>
          </ac:spMkLst>
        </pc:spChg>
        <pc:spChg chg="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11" creationId="{97F7120F-9CC7-4F24-9F5B-4696E059BB0B}"/>
          </ac:spMkLst>
        </pc:spChg>
        <pc:spChg chg="add 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12" creationId="{C90CD8EC-0EB9-49A1-A2E1-9C88BCE30C7C}"/>
          </ac:spMkLst>
        </pc:spChg>
        <pc:spChg chg="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13" creationId="{862F27EE-A86E-47D8-8C70-94EBCA44DAF1}"/>
          </ac:spMkLst>
        </pc:spChg>
        <pc:spChg chg="mod">
          <ac:chgData name="Julie Rasilainen" userId="077d5013-d7d4-4aeb-a65d-ffc480c76a3d" providerId="ADAL" clId="{6AE69645-0C8D-4904-81EB-13934B03B300}" dt="2020-05-04T23:36:57.398" v="300" actId="14100"/>
          <ac:spMkLst>
            <pc:docMk/>
            <pc:sldMk cId="2603982391" sldId="508"/>
            <ac:spMk id="21" creationId="{7F16079B-2961-419D-A75C-65419BF51594}"/>
          </ac:spMkLst>
        </pc:spChg>
        <pc:spChg chg="mod">
          <ac:chgData name="Julie Rasilainen" userId="077d5013-d7d4-4aeb-a65d-ffc480c76a3d" providerId="ADAL" clId="{6AE69645-0C8D-4904-81EB-13934B03B300}" dt="2020-05-04T23:36:53.956" v="299" actId="14100"/>
          <ac:spMkLst>
            <pc:docMk/>
            <pc:sldMk cId="2603982391" sldId="508"/>
            <ac:spMk id="22" creationId="{68B6ECAA-4065-42EB-87A2-9D08AFDC2F2B}"/>
          </ac:spMkLst>
        </pc:spChg>
        <pc:spChg chg="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26" creationId="{6EBA0F4D-4BBB-4883-B474-2610A8BD194A}"/>
          </ac:spMkLst>
        </pc:spChg>
        <pc:spChg chg="mod">
          <ac:chgData name="Julie Rasilainen" userId="077d5013-d7d4-4aeb-a65d-ffc480c76a3d" providerId="ADAL" clId="{6AE69645-0C8D-4904-81EB-13934B03B300}" dt="2020-05-04T23:36:21.330" v="283" actId="12789"/>
          <ac:spMkLst>
            <pc:docMk/>
            <pc:sldMk cId="2603982391" sldId="508"/>
            <ac:spMk id="27" creationId="{10BFC599-606F-4A55-A492-E3BCC82A50E2}"/>
          </ac:spMkLst>
        </pc:spChg>
        <pc:grpChg chg="add mod">
          <ac:chgData name="Julie Rasilainen" userId="077d5013-d7d4-4aeb-a65d-ffc480c76a3d" providerId="ADAL" clId="{6AE69645-0C8D-4904-81EB-13934B03B300}" dt="2020-05-04T23:35:48.940" v="274" actId="164"/>
          <ac:grpSpMkLst>
            <pc:docMk/>
            <pc:sldMk cId="2603982391" sldId="508"/>
            <ac:grpSpMk id="4" creationId="{1FF8583D-F4DE-4951-9986-45B8F173ADFF}"/>
          </ac:grpSpMkLst>
        </pc:grpChg>
        <pc:grpChg chg="add mod">
          <ac:chgData name="Julie Rasilainen" userId="077d5013-d7d4-4aeb-a65d-ffc480c76a3d" providerId="ADAL" clId="{6AE69645-0C8D-4904-81EB-13934B03B300}" dt="2020-05-04T23:36:21.330" v="283" actId="12789"/>
          <ac:grpSpMkLst>
            <pc:docMk/>
            <pc:sldMk cId="2603982391" sldId="508"/>
            <ac:grpSpMk id="5" creationId="{8A85181F-0B6B-4404-ACC0-D0A0840445F7}"/>
          </ac:grpSpMkLst>
        </pc:grpChg>
        <pc:grpChg chg="add mod">
          <ac:chgData name="Julie Rasilainen" userId="077d5013-d7d4-4aeb-a65d-ffc480c76a3d" providerId="ADAL" clId="{6AE69645-0C8D-4904-81EB-13934B03B300}" dt="2020-05-04T23:36:21.330" v="283" actId="12789"/>
          <ac:grpSpMkLst>
            <pc:docMk/>
            <pc:sldMk cId="2603982391" sldId="508"/>
            <ac:grpSpMk id="6" creationId="{FFD9B682-A316-4A5E-AE48-217F3ADA4CBF}"/>
          </ac:grpSpMkLst>
        </pc:grpChg>
      </pc:sldChg>
      <pc:sldChg chg="addSp delSp modSp add del mod">
        <pc:chgData name="Julie Rasilainen" userId="077d5013-d7d4-4aeb-a65d-ffc480c76a3d" providerId="ADAL" clId="{6AE69645-0C8D-4904-81EB-13934B03B300}" dt="2020-05-05T18:43:08.505" v="1452" actId="47"/>
        <pc:sldMkLst>
          <pc:docMk/>
          <pc:sldMk cId="3326650656" sldId="509"/>
        </pc:sldMkLst>
        <pc:spChg chg="add del mod">
          <ac:chgData name="Julie Rasilainen" userId="077d5013-d7d4-4aeb-a65d-ffc480c76a3d" providerId="ADAL" clId="{6AE69645-0C8D-4904-81EB-13934B03B300}" dt="2020-05-04T23:30:06.650" v="70"/>
          <ac:spMkLst>
            <pc:docMk/>
            <pc:sldMk cId="3326650656" sldId="509"/>
            <ac:spMk id="2" creationId="{E7CB9026-D63E-464A-935D-640EF754CA85}"/>
          </ac:spMkLst>
        </pc:spChg>
        <pc:spChg chg="mod">
          <ac:chgData name="Julie Rasilainen" userId="077d5013-d7d4-4aeb-a65d-ffc480c76a3d" providerId="ADAL" clId="{6AE69645-0C8D-4904-81EB-13934B03B300}" dt="2020-05-04T23:30:59.806" v="78"/>
          <ac:spMkLst>
            <pc:docMk/>
            <pc:sldMk cId="3326650656" sldId="509"/>
            <ac:spMk id="3" creationId="{EA4BEF7D-7F2A-4DEF-8BFB-3740276AA55F}"/>
          </ac:spMkLst>
        </pc:spChg>
        <pc:spChg chg="add del mod">
          <ac:chgData name="Julie Rasilainen" userId="077d5013-d7d4-4aeb-a65d-ffc480c76a3d" providerId="ADAL" clId="{6AE69645-0C8D-4904-81EB-13934B03B300}" dt="2020-05-04T23:30:06.650" v="70"/>
          <ac:spMkLst>
            <pc:docMk/>
            <pc:sldMk cId="3326650656" sldId="509"/>
            <ac:spMk id="4" creationId="{748DCF25-8ABF-45FD-9323-F0CD440C3702}"/>
          </ac:spMkLst>
        </pc:spChg>
        <pc:spChg chg="add mod">
          <ac:chgData name="Julie Rasilainen" userId="077d5013-d7d4-4aeb-a65d-ffc480c76a3d" providerId="ADAL" clId="{6AE69645-0C8D-4904-81EB-13934B03B300}" dt="2020-05-04T23:39:35.067" v="356" actId="27636"/>
          <ac:spMkLst>
            <pc:docMk/>
            <pc:sldMk cId="3326650656" sldId="509"/>
            <ac:spMk id="5" creationId="{7C2350AC-800D-44E4-961C-79F1143800E9}"/>
          </ac:spMkLst>
        </pc:spChg>
        <pc:spChg chg="mod">
          <ac:chgData name="Julie Rasilainen" userId="077d5013-d7d4-4aeb-a65d-ffc480c76a3d" providerId="ADAL" clId="{6AE69645-0C8D-4904-81EB-13934B03B300}" dt="2020-05-05T18:34:02.984" v="1297" actId="1076"/>
          <ac:spMkLst>
            <pc:docMk/>
            <pc:sldMk cId="3326650656" sldId="509"/>
            <ac:spMk id="11" creationId="{97F7120F-9CC7-4F24-9F5B-4696E059BB0B}"/>
          </ac:spMkLst>
        </pc:spChg>
        <pc:spChg chg="mod">
          <ac:chgData name="Julie Rasilainen" userId="077d5013-d7d4-4aeb-a65d-ffc480c76a3d" providerId="ADAL" clId="{6AE69645-0C8D-4904-81EB-13934B03B300}" dt="2020-05-05T18:34:10.327" v="1298" actId="1076"/>
          <ac:spMkLst>
            <pc:docMk/>
            <pc:sldMk cId="3326650656" sldId="509"/>
            <ac:spMk id="13" creationId="{862F27EE-A86E-47D8-8C70-94EBCA44DAF1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14" creationId="{CF7E9762-81EC-4850-8D11-9146653B0CB6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15" creationId="{1EEA138E-9359-4D41-A499-D43126ACC840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16" creationId="{3AF0CD94-3D3B-42BA-A958-7487F2AD35EE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17" creationId="{5F929530-E564-4F38-B992-B2463A53BF0F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18" creationId="{91C83544-FA24-47B2-B879-BF986E160D69}"/>
          </ac:spMkLst>
        </pc:spChg>
        <pc:spChg chg="del">
          <ac:chgData name="Julie Rasilainen" userId="077d5013-d7d4-4aeb-a65d-ffc480c76a3d" providerId="ADAL" clId="{6AE69645-0C8D-4904-81EB-13934B03B300}" dt="2020-05-04T23:35:02.091" v="264" actId="478"/>
          <ac:spMkLst>
            <pc:docMk/>
            <pc:sldMk cId="3326650656" sldId="509"/>
            <ac:spMk id="19" creationId="{00000000-0000-0000-0000-000000000000}"/>
          </ac:spMkLst>
        </pc:spChg>
        <pc:spChg chg="mod">
          <ac:chgData name="Julie Rasilainen" userId="077d5013-d7d4-4aeb-a65d-ffc480c76a3d" providerId="ADAL" clId="{6AE69645-0C8D-4904-81EB-13934B03B300}" dt="2020-05-05T18:35:04.004" v="1309" actId="14100"/>
          <ac:spMkLst>
            <pc:docMk/>
            <pc:sldMk cId="3326650656" sldId="509"/>
            <ac:spMk id="21" creationId="{7F16079B-2961-419D-A75C-65419BF51594}"/>
          </ac:spMkLst>
        </pc:spChg>
        <pc:spChg chg="mod">
          <ac:chgData name="Julie Rasilainen" userId="077d5013-d7d4-4aeb-a65d-ffc480c76a3d" providerId="ADAL" clId="{6AE69645-0C8D-4904-81EB-13934B03B300}" dt="2020-05-05T18:35:08.864" v="1310" actId="14100"/>
          <ac:spMkLst>
            <pc:docMk/>
            <pc:sldMk cId="3326650656" sldId="509"/>
            <ac:spMk id="22" creationId="{68B6ECAA-4065-42EB-87A2-9D08AFDC2F2B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23" creationId="{4D2287FC-B567-498A-A9E3-58D7C6353469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24" creationId="{0A91E7F0-DF62-4CCF-B9F5-BA2DB16829AF}"/>
          </ac:spMkLst>
        </pc:spChg>
        <pc:spChg chg="add del mod">
          <ac:chgData name="Julie Rasilainen" userId="077d5013-d7d4-4aeb-a65d-ffc480c76a3d" providerId="ADAL" clId="{6AE69645-0C8D-4904-81EB-13934B03B300}" dt="2020-05-04T23:35:22.888" v="267"/>
          <ac:spMkLst>
            <pc:docMk/>
            <pc:sldMk cId="3326650656" sldId="509"/>
            <ac:spMk id="25" creationId="{49601A81-4265-4D9F-8A81-7D6B413A4A2D}"/>
          </ac:spMkLst>
        </pc:spChg>
        <pc:spChg chg="mod">
          <ac:chgData name="Julie Rasilainen" userId="077d5013-d7d4-4aeb-a65d-ffc480c76a3d" providerId="ADAL" clId="{6AE69645-0C8D-4904-81EB-13934B03B300}" dt="2020-05-05T18:34:02.984" v="1297" actId="1076"/>
          <ac:spMkLst>
            <pc:docMk/>
            <pc:sldMk cId="3326650656" sldId="509"/>
            <ac:spMk id="26" creationId="{6EBA0F4D-4BBB-4883-B474-2610A8BD194A}"/>
          </ac:spMkLst>
        </pc:spChg>
        <pc:spChg chg="mod">
          <ac:chgData name="Julie Rasilainen" userId="077d5013-d7d4-4aeb-a65d-ffc480c76a3d" providerId="ADAL" clId="{6AE69645-0C8D-4904-81EB-13934B03B300}" dt="2020-05-05T18:34:02.984" v="1297" actId="1076"/>
          <ac:spMkLst>
            <pc:docMk/>
            <pc:sldMk cId="3326650656" sldId="509"/>
            <ac:spMk id="27" creationId="{10BFC599-606F-4A55-A492-E3BCC82A50E2}"/>
          </ac:spMkLst>
        </pc:spChg>
        <pc:spChg chg="add mod">
          <ac:chgData name="Julie Rasilainen" userId="077d5013-d7d4-4aeb-a65d-ffc480c76a3d" providerId="ADAL" clId="{6AE69645-0C8D-4904-81EB-13934B03B300}" dt="2020-05-05T18:35:14.468" v="1312" actId="14100"/>
          <ac:spMkLst>
            <pc:docMk/>
            <pc:sldMk cId="3326650656" sldId="509"/>
            <ac:spMk id="28" creationId="{1CB84AB3-2CE4-4733-B84A-108528648328}"/>
          </ac:spMkLst>
        </pc:spChg>
        <pc:spChg chg="add mod">
          <ac:chgData name="Julie Rasilainen" userId="077d5013-d7d4-4aeb-a65d-ffc480c76a3d" providerId="ADAL" clId="{6AE69645-0C8D-4904-81EB-13934B03B300}" dt="2020-05-05T18:35:11.440" v="1311" actId="14100"/>
          <ac:spMkLst>
            <pc:docMk/>
            <pc:sldMk cId="3326650656" sldId="509"/>
            <ac:spMk id="29" creationId="{B1FD09E7-0CD5-452C-A5CF-CB3EC1B67B36}"/>
          </ac:spMkLst>
        </pc:spChg>
        <pc:spChg chg="add mod">
          <ac:chgData name="Julie Rasilainen" userId="077d5013-d7d4-4aeb-a65d-ffc480c76a3d" providerId="ADAL" clId="{6AE69645-0C8D-4904-81EB-13934B03B300}" dt="2020-05-05T18:33:08.975" v="1272" actId="14100"/>
          <ac:spMkLst>
            <pc:docMk/>
            <pc:sldMk cId="3326650656" sldId="509"/>
            <ac:spMk id="30" creationId="{D48BBDC5-5BFF-4291-B3F5-3CB2731F5288}"/>
          </ac:spMkLst>
        </pc:spChg>
        <pc:spChg chg="add mod">
          <ac:chgData name="Julie Rasilainen" userId="077d5013-d7d4-4aeb-a65d-ffc480c76a3d" providerId="ADAL" clId="{6AE69645-0C8D-4904-81EB-13934B03B300}" dt="2020-05-05T18:34:13.572" v="1299" actId="1076"/>
          <ac:spMkLst>
            <pc:docMk/>
            <pc:sldMk cId="3326650656" sldId="509"/>
            <ac:spMk id="31" creationId="{C7F2F31E-E84E-412E-B7FF-CA2EDE8A7778}"/>
          </ac:spMkLst>
        </pc:spChg>
        <pc:spChg chg="mod">
          <ac:chgData name="Julie Rasilainen" userId="077d5013-d7d4-4aeb-a65d-ffc480c76a3d" providerId="ADAL" clId="{6AE69645-0C8D-4904-81EB-13934B03B300}" dt="2020-05-05T18:33:03.934" v="1271" actId="404"/>
          <ac:spMkLst>
            <pc:docMk/>
            <pc:sldMk cId="3326650656" sldId="509"/>
            <ac:spMk id="33" creationId="{EDECCF3B-EAF7-4253-A94D-5AC8429EEDD9}"/>
          </ac:spMkLst>
        </pc:spChg>
        <pc:spChg chg="mod">
          <ac:chgData name="Julie Rasilainen" userId="077d5013-d7d4-4aeb-a65d-ffc480c76a3d" providerId="ADAL" clId="{6AE69645-0C8D-4904-81EB-13934B03B300}" dt="2020-05-05T18:33:39.840" v="1284" actId="1037"/>
          <ac:spMkLst>
            <pc:docMk/>
            <pc:sldMk cId="3326650656" sldId="509"/>
            <ac:spMk id="34" creationId="{4F271612-3192-4DBD-9348-ED0F5D065D88}"/>
          </ac:spMkLst>
        </pc:spChg>
        <pc:spChg chg="mod">
          <ac:chgData name="Julie Rasilainen" userId="077d5013-d7d4-4aeb-a65d-ffc480c76a3d" providerId="ADAL" clId="{6AE69645-0C8D-4904-81EB-13934B03B300}" dt="2020-05-05T18:33:03.934" v="1271" actId="404"/>
          <ac:spMkLst>
            <pc:docMk/>
            <pc:sldMk cId="3326650656" sldId="509"/>
            <ac:spMk id="36" creationId="{C50044EB-93C5-42AD-A71F-2FE655FD4885}"/>
          </ac:spMkLst>
        </pc:spChg>
        <pc:spChg chg="mod">
          <ac:chgData name="Julie Rasilainen" userId="077d5013-d7d4-4aeb-a65d-ffc480c76a3d" providerId="ADAL" clId="{6AE69645-0C8D-4904-81EB-13934B03B300}" dt="2020-05-05T18:33:46.069" v="1294" actId="1038"/>
          <ac:spMkLst>
            <pc:docMk/>
            <pc:sldMk cId="3326650656" sldId="509"/>
            <ac:spMk id="37" creationId="{F379D37B-8D8F-4DCF-9ADD-AEF30DEB280D}"/>
          </ac:spMkLst>
        </pc:spChg>
        <pc:grpChg chg="add mod">
          <ac:chgData name="Julie Rasilainen" userId="077d5013-d7d4-4aeb-a65d-ffc480c76a3d" providerId="ADAL" clId="{6AE69645-0C8D-4904-81EB-13934B03B300}" dt="2020-05-05T18:33:31.783" v="1277" actId="1076"/>
          <ac:grpSpMkLst>
            <pc:docMk/>
            <pc:sldMk cId="3326650656" sldId="509"/>
            <ac:grpSpMk id="32" creationId="{A58E9DCD-BAB1-44F6-9B82-99B00B6BD55D}"/>
          </ac:grpSpMkLst>
        </pc:grpChg>
        <pc:grpChg chg="add mod">
          <ac:chgData name="Julie Rasilainen" userId="077d5013-d7d4-4aeb-a65d-ffc480c76a3d" providerId="ADAL" clId="{6AE69645-0C8D-4904-81EB-13934B03B300}" dt="2020-05-05T18:33:52.542" v="1295" actId="1076"/>
          <ac:grpSpMkLst>
            <pc:docMk/>
            <pc:sldMk cId="3326650656" sldId="509"/>
            <ac:grpSpMk id="35" creationId="{D3C25E2C-1C40-47CE-A7E9-1A5C1F4002F9}"/>
          </ac:grpSpMkLst>
        </pc:grpChg>
      </pc:sldChg>
      <pc:sldChg chg="addSp delSp modSp new mod">
        <pc:chgData name="Julie Rasilainen" userId="077d5013-d7d4-4aeb-a65d-ffc480c76a3d" providerId="ADAL" clId="{6AE69645-0C8D-4904-81EB-13934B03B300}" dt="2020-05-06T17:36:07.909" v="2846"/>
        <pc:sldMkLst>
          <pc:docMk/>
          <pc:sldMk cId="499178065" sldId="510"/>
        </pc:sldMkLst>
        <pc:spChg chg="del">
          <ac:chgData name="Julie Rasilainen" userId="077d5013-d7d4-4aeb-a65d-ffc480c76a3d" providerId="ADAL" clId="{6AE69645-0C8D-4904-81EB-13934B03B300}" dt="2020-05-05T18:30:17.117" v="1265"/>
          <ac:spMkLst>
            <pc:docMk/>
            <pc:sldMk cId="499178065" sldId="510"/>
            <ac:spMk id="2" creationId="{1A6742C5-9277-4C4C-8926-F7494090EFE1}"/>
          </ac:spMkLst>
        </pc:spChg>
        <pc:spChg chg="del">
          <ac:chgData name="Julie Rasilainen" userId="077d5013-d7d4-4aeb-a65d-ffc480c76a3d" providerId="ADAL" clId="{6AE69645-0C8D-4904-81EB-13934B03B300}" dt="2020-05-05T18:30:17.117" v="1265"/>
          <ac:spMkLst>
            <pc:docMk/>
            <pc:sldMk cId="499178065" sldId="510"/>
            <ac:spMk id="3" creationId="{7DA96079-746E-43B4-B5A7-F11077D65E7C}"/>
          </ac:spMkLst>
        </pc:spChg>
        <pc:spChg chg="add mod">
          <ac:chgData name="Julie Rasilainen" userId="077d5013-d7d4-4aeb-a65d-ffc480c76a3d" providerId="ADAL" clId="{6AE69645-0C8D-4904-81EB-13934B03B300}" dt="2020-05-06T17:36:07.909" v="2846"/>
          <ac:spMkLst>
            <pc:docMk/>
            <pc:sldMk cId="499178065" sldId="510"/>
            <ac:spMk id="4" creationId="{B891AE19-08E4-4861-908C-AED99D89A151}"/>
          </ac:spMkLst>
        </pc:spChg>
        <pc:spChg chg="add mod">
          <ac:chgData name="Julie Rasilainen" userId="077d5013-d7d4-4aeb-a65d-ffc480c76a3d" providerId="ADAL" clId="{6AE69645-0C8D-4904-81EB-13934B03B300}" dt="2020-05-06T17:36:07.909" v="2846"/>
          <ac:spMkLst>
            <pc:docMk/>
            <pc:sldMk cId="499178065" sldId="510"/>
            <ac:spMk id="5" creationId="{E6E0F245-B360-4868-996F-86D2A398CAFA}"/>
          </ac:spMkLst>
        </pc:spChg>
        <pc:spChg chg="add mod">
          <ac:chgData name="Julie Rasilainen" userId="077d5013-d7d4-4aeb-a65d-ffc480c76a3d" providerId="ADAL" clId="{6AE69645-0C8D-4904-81EB-13934B03B300}" dt="2020-05-06T17:36:07.909" v="2846"/>
          <ac:spMkLst>
            <pc:docMk/>
            <pc:sldMk cId="499178065" sldId="510"/>
            <ac:spMk id="6" creationId="{CF15405B-9CE3-437B-9150-50E9CB17E562}"/>
          </ac:spMkLst>
        </pc:spChg>
        <pc:spChg chg="add mod">
          <ac:chgData name="Julie Rasilainen" userId="077d5013-d7d4-4aeb-a65d-ffc480c76a3d" providerId="ADAL" clId="{6AE69645-0C8D-4904-81EB-13934B03B300}" dt="2020-05-06T17:36:07.909" v="2846"/>
          <ac:spMkLst>
            <pc:docMk/>
            <pc:sldMk cId="499178065" sldId="510"/>
            <ac:spMk id="7" creationId="{473B82D2-2F96-4D06-8FE6-A101E9EF858A}"/>
          </ac:spMkLst>
        </pc:spChg>
        <pc:spChg chg="add mod">
          <ac:chgData name="Julie Rasilainen" userId="077d5013-d7d4-4aeb-a65d-ffc480c76a3d" providerId="ADAL" clId="{6AE69645-0C8D-4904-81EB-13934B03B300}" dt="2020-05-06T17:36:07.909" v="2846"/>
          <ac:spMkLst>
            <pc:docMk/>
            <pc:sldMk cId="499178065" sldId="510"/>
            <ac:spMk id="8" creationId="{8329D14E-3F9B-49AC-97C3-E2F4F56DB3AC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9" creationId="{BE068801-26F2-4E99-AD4B-94188A60ACF8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10" creationId="{E80E0810-DDF0-4EA9-B4AB-C149BE06669F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11" creationId="{E8CA23C0-3268-4C6C-9C33-E203E4EF063E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12" creationId="{DFD11CC4-BBF4-4DBA-8F10-656933B9C74F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13" creationId="{7378FC68-B9D6-4BFA-B4F7-51FBA3CA4464}"/>
          </ac:spMkLst>
        </pc:spChg>
        <pc:spChg chg="add 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14" creationId="{AD2E54FC-E8AE-4740-B291-BF0B22E4778D}"/>
          </ac:spMkLst>
        </pc:spChg>
        <pc:spChg chg="add mod">
          <ac:chgData name="Julie Rasilainen" userId="077d5013-d7d4-4aeb-a65d-ffc480c76a3d" providerId="ADAL" clId="{6AE69645-0C8D-4904-81EB-13934B03B300}" dt="2020-05-05T18:46:44.039" v="1492" actId="14100"/>
          <ac:spMkLst>
            <pc:docMk/>
            <pc:sldMk cId="499178065" sldId="510"/>
            <ac:spMk id="15" creationId="{B9C6D560-8545-4FF7-8753-DCAFEA5CA7AC}"/>
          </ac:spMkLst>
        </pc:spChg>
        <pc:spChg chg="add mod">
          <ac:chgData name="Julie Rasilainen" userId="077d5013-d7d4-4aeb-a65d-ffc480c76a3d" providerId="ADAL" clId="{6AE69645-0C8D-4904-81EB-13934B03B300}" dt="2020-05-05T18:46:41.440" v="1491" actId="14100"/>
          <ac:spMkLst>
            <pc:docMk/>
            <pc:sldMk cId="499178065" sldId="510"/>
            <ac:spMk id="16" creationId="{161C7D3C-9074-4994-A8E9-F73A53920A87}"/>
          </ac:spMkLst>
        </pc:spChg>
        <pc:spChg chg="add mod">
          <ac:chgData name="Julie Rasilainen" userId="077d5013-d7d4-4aeb-a65d-ffc480c76a3d" providerId="ADAL" clId="{6AE69645-0C8D-4904-81EB-13934B03B300}" dt="2020-05-05T18:45:12.476" v="1468" actId="1035"/>
          <ac:spMkLst>
            <pc:docMk/>
            <pc:sldMk cId="499178065" sldId="510"/>
            <ac:spMk id="17" creationId="{18AA2870-8083-4910-BE2F-522247835154}"/>
          </ac:spMkLst>
        </pc:spChg>
        <pc:spChg chg="add mod">
          <ac:chgData name="Julie Rasilainen" userId="077d5013-d7d4-4aeb-a65d-ffc480c76a3d" providerId="ADAL" clId="{6AE69645-0C8D-4904-81EB-13934B03B300}" dt="2020-05-05T18:45:12.476" v="1468" actId="1035"/>
          <ac:spMkLst>
            <pc:docMk/>
            <pc:sldMk cId="499178065" sldId="510"/>
            <ac:spMk id="18" creationId="{947C109B-264C-48BC-8D6D-E32A1F0F8249}"/>
          </ac:spMkLst>
        </pc:spChg>
        <pc:spChg chg="mod">
          <ac:chgData name="Julie Rasilainen" userId="077d5013-d7d4-4aeb-a65d-ffc480c76a3d" providerId="ADAL" clId="{6AE69645-0C8D-4904-81EB-13934B03B300}" dt="2020-05-05T18:46:03.058" v="1484" actId="1076"/>
          <ac:spMkLst>
            <pc:docMk/>
            <pc:sldMk cId="499178065" sldId="510"/>
            <ac:spMk id="20" creationId="{3D1F9606-1347-436F-AC7D-8432DCBE7978}"/>
          </ac:spMkLst>
        </pc:spChg>
        <pc:spChg chg="mod">
          <ac:chgData name="Julie Rasilainen" userId="077d5013-d7d4-4aeb-a65d-ffc480c76a3d" providerId="ADAL" clId="{6AE69645-0C8D-4904-81EB-13934B03B300}" dt="2020-05-05T18:45:12.476" v="1468" actId="1035"/>
          <ac:spMkLst>
            <pc:docMk/>
            <pc:sldMk cId="499178065" sldId="510"/>
            <ac:spMk id="21" creationId="{BFB2858A-AFA6-40D5-A8C5-31495EA092AB}"/>
          </ac:spMkLst>
        </pc:spChg>
        <pc:spChg chg="mod">
          <ac:chgData name="Julie Rasilainen" userId="077d5013-d7d4-4aeb-a65d-ffc480c76a3d" providerId="ADAL" clId="{6AE69645-0C8D-4904-81EB-13934B03B300}" dt="2020-05-05T18:45:59.020" v="1483" actId="1076"/>
          <ac:spMkLst>
            <pc:docMk/>
            <pc:sldMk cId="499178065" sldId="510"/>
            <ac:spMk id="23" creationId="{9C0ACDCF-83B7-41DD-9620-5497C3812B40}"/>
          </ac:spMkLst>
        </pc:spChg>
        <pc:spChg chg="mod">
          <ac:chgData name="Julie Rasilainen" userId="077d5013-d7d4-4aeb-a65d-ffc480c76a3d" providerId="ADAL" clId="{6AE69645-0C8D-4904-81EB-13934B03B300}" dt="2020-05-05T18:45:12.476" v="1468" actId="1035"/>
          <ac:spMkLst>
            <pc:docMk/>
            <pc:sldMk cId="499178065" sldId="510"/>
            <ac:spMk id="24" creationId="{E749117A-0697-43F8-B0AA-F0EF93E1A760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26" creationId="{1060BA73-79CD-4B81-958C-C4DBDC4F1505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27" creationId="{751D9BA0-F645-4A17-93C9-04A61D9B1BBE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28" creationId="{79871445-4C2F-43CB-83E0-0F78E4C7E61E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29" creationId="{B90C5A00-499D-4066-AFEA-9E5BAAA44E44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0" creationId="{2ED71091-448E-410C-9919-45A309DE8D3B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1" creationId="{ED1F1490-3B44-4410-A0DE-88A4C7ABD1FB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2" creationId="{FCC3B482-5267-4E9E-B24A-2D0627404EBB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3" creationId="{24A8468E-6A96-4508-937E-1EB2BDE91BBB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4" creationId="{7F1B7D77-BF91-4A20-9AAB-5C5E70993BE8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5" creationId="{FF04493A-FC0F-45D0-AD4C-A9373EB1ACD3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6" creationId="{24DA06E0-3523-4436-A855-348CBEBA8E1B}"/>
          </ac:spMkLst>
        </pc:spChg>
        <pc:spChg chg="mod">
          <ac:chgData name="Julie Rasilainen" userId="077d5013-d7d4-4aeb-a65d-ffc480c76a3d" providerId="ADAL" clId="{6AE69645-0C8D-4904-81EB-13934B03B300}" dt="2020-05-05T18:38:16.605" v="1425"/>
          <ac:spMkLst>
            <pc:docMk/>
            <pc:sldMk cId="499178065" sldId="510"/>
            <ac:spMk id="37" creationId="{9092F735-DA4D-4F54-A282-D5A99C99955E}"/>
          </ac:spMkLst>
        </pc:spChg>
        <pc:spChg chg="mod">
          <ac:chgData name="Julie Rasilainen" userId="077d5013-d7d4-4aeb-a65d-ffc480c76a3d" providerId="ADAL" clId="{6AE69645-0C8D-4904-81EB-13934B03B300}" dt="2020-05-05T18:47:11.753" v="1520" actId="14100"/>
          <ac:spMkLst>
            <pc:docMk/>
            <pc:sldMk cId="499178065" sldId="510"/>
            <ac:spMk id="39" creationId="{83DCAE99-306B-4E34-9786-736DC2EBA15F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40" creationId="{FE68EAD5-F044-4330-BE19-ED92CE0A5F5D}"/>
          </ac:spMkLst>
        </pc:spChg>
        <pc:spChg chg="mod">
          <ac:chgData name="Julie Rasilainen" userId="077d5013-d7d4-4aeb-a65d-ffc480c76a3d" providerId="ADAL" clId="{6AE69645-0C8D-4904-81EB-13934B03B300}" dt="2020-05-05T18:47:11.753" v="1520" actId="14100"/>
          <ac:spMkLst>
            <pc:docMk/>
            <pc:sldMk cId="499178065" sldId="510"/>
            <ac:spMk id="41" creationId="{512316E8-AB3F-4587-BBE0-82273FBA6E46}"/>
          </ac:spMkLst>
        </pc:spChg>
        <pc:spChg chg="mod">
          <ac:chgData name="Julie Rasilainen" userId="077d5013-d7d4-4aeb-a65d-ffc480c76a3d" providerId="ADAL" clId="{6AE69645-0C8D-4904-81EB-13934B03B300}" dt="2020-05-05T18:44:55.216" v="1458" actId="1035"/>
          <ac:spMkLst>
            <pc:docMk/>
            <pc:sldMk cId="499178065" sldId="510"/>
            <ac:spMk id="42" creationId="{3B314143-8126-4582-872D-EFD10203FAA5}"/>
          </ac:spMkLst>
        </pc:spChg>
        <pc:spChg chg="mod">
          <ac:chgData name="Julie Rasilainen" userId="077d5013-d7d4-4aeb-a65d-ffc480c76a3d" providerId="ADAL" clId="{6AE69645-0C8D-4904-81EB-13934B03B300}" dt="2020-05-05T18:44:55.216" v="1458" actId="1035"/>
          <ac:spMkLst>
            <pc:docMk/>
            <pc:sldMk cId="499178065" sldId="510"/>
            <ac:spMk id="43" creationId="{813ADF54-CD3B-4CA5-AA1B-357747E8237B}"/>
          </ac:spMkLst>
        </pc:spChg>
        <pc:spChg chg="mod">
          <ac:chgData name="Julie Rasilainen" userId="077d5013-d7d4-4aeb-a65d-ffc480c76a3d" providerId="ADAL" clId="{6AE69645-0C8D-4904-81EB-13934B03B300}" dt="2020-05-05T18:44:55.216" v="1458" actId="1035"/>
          <ac:spMkLst>
            <pc:docMk/>
            <pc:sldMk cId="499178065" sldId="510"/>
            <ac:spMk id="44" creationId="{009CA87C-2155-4B03-9B96-3B2185F2898A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45" creationId="{182B5B31-1228-40D2-8C7B-89F86C1E7BF7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46" creationId="{51BA1C68-78DB-4BFF-A980-43355ED0D1EA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47" creationId="{7661C8B0-D5E1-4C32-844B-F34ACF47D918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48" creationId="{67BBB820-1386-4E6A-BDC5-97E201C82573}"/>
          </ac:spMkLst>
        </pc:spChg>
        <pc:spChg chg="mod">
          <ac:chgData name="Julie Rasilainen" userId="077d5013-d7d4-4aeb-a65d-ffc480c76a3d" providerId="ADAL" clId="{6AE69645-0C8D-4904-81EB-13934B03B300}" dt="2020-05-05T18:44:55.216" v="1458" actId="1035"/>
          <ac:spMkLst>
            <pc:docMk/>
            <pc:sldMk cId="499178065" sldId="510"/>
            <ac:spMk id="49" creationId="{C2CC5CA2-D99B-4EB2-9434-18EBE462D9F1}"/>
          </ac:spMkLst>
        </pc:spChg>
        <pc:spChg chg="mod">
          <ac:chgData name="Julie Rasilainen" userId="077d5013-d7d4-4aeb-a65d-ffc480c76a3d" providerId="ADAL" clId="{6AE69645-0C8D-4904-81EB-13934B03B300}" dt="2020-05-05T18:44:29.290" v="1453" actId="2711"/>
          <ac:spMkLst>
            <pc:docMk/>
            <pc:sldMk cId="499178065" sldId="510"/>
            <ac:spMk id="50" creationId="{8E0909F0-7010-496C-A24F-0360446B8AA7}"/>
          </ac:spMkLst>
        </pc:spChg>
        <pc:grpChg chg="add mod">
          <ac:chgData name="Julie Rasilainen" userId="077d5013-d7d4-4aeb-a65d-ffc480c76a3d" providerId="ADAL" clId="{6AE69645-0C8D-4904-81EB-13934B03B300}" dt="2020-05-05T18:39:14.650" v="1434" actId="164"/>
          <ac:grpSpMkLst>
            <pc:docMk/>
            <pc:sldMk cId="499178065" sldId="510"/>
            <ac:grpSpMk id="19" creationId="{54093F88-82CA-4BE6-A99E-ECBFA2474B9A}"/>
          </ac:grpSpMkLst>
        </pc:grpChg>
        <pc:grpChg chg="add mod">
          <ac:chgData name="Julie Rasilainen" userId="077d5013-d7d4-4aeb-a65d-ffc480c76a3d" providerId="ADAL" clId="{6AE69645-0C8D-4904-81EB-13934B03B300}" dt="2020-05-05T18:39:14.650" v="1434" actId="164"/>
          <ac:grpSpMkLst>
            <pc:docMk/>
            <pc:sldMk cId="499178065" sldId="510"/>
            <ac:grpSpMk id="22" creationId="{CE6A1E5C-0FEB-40CB-85AA-404DF2F5CEDE}"/>
          </ac:grpSpMkLst>
        </pc:grpChg>
        <pc:grpChg chg="add del mod">
          <ac:chgData name="Julie Rasilainen" userId="077d5013-d7d4-4aeb-a65d-ffc480c76a3d" providerId="ADAL" clId="{6AE69645-0C8D-4904-81EB-13934B03B300}" dt="2020-05-05T18:38:19.034" v="1426"/>
          <ac:grpSpMkLst>
            <pc:docMk/>
            <pc:sldMk cId="499178065" sldId="510"/>
            <ac:grpSpMk id="25" creationId="{84903F28-E42C-460A-9964-3C9AA4D5E18E}"/>
          </ac:grpSpMkLst>
        </pc:grpChg>
        <pc:grpChg chg="add mod">
          <ac:chgData name="Julie Rasilainen" userId="077d5013-d7d4-4aeb-a65d-ffc480c76a3d" providerId="ADAL" clId="{6AE69645-0C8D-4904-81EB-13934B03B300}" dt="2020-05-05T18:47:05.991" v="1519" actId="1076"/>
          <ac:grpSpMkLst>
            <pc:docMk/>
            <pc:sldMk cId="499178065" sldId="510"/>
            <ac:grpSpMk id="38" creationId="{6C7501FC-7DBF-47BE-B215-E66C686DD546}"/>
          </ac:grpSpMkLst>
        </pc:grpChg>
        <pc:grpChg chg="add mod">
          <ac:chgData name="Julie Rasilainen" userId="077d5013-d7d4-4aeb-a65d-ffc480c76a3d" providerId="ADAL" clId="{6AE69645-0C8D-4904-81EB-13934B03B300}" dt="2020-05-05T18:46:55.048" v="1517" actId="1037"/>
          <ac:grpSpMkLst>
            <pc:docMk/>
            <pc:sldMk cId="499178065" sldId="510"/>
            <ac:grpSpMk id="51" creationId="{E6D78460-95F0-49C4-BA5E-495F5A8F3603}"/>
          </ac:grpSpMkLst>
        </pc:grpChg>
      </pc:sldChg>
      <pc:sldChg chg="addSp delSp modSp new del mod">
        <pc:chgData name="Julie Rasilainen" userId="077d5013-d7d4-4aeb-a65d-ffc480c76a3d" providerId="ADAL" clId="{6AE69645-0C8D-4904-81EB-13934B03B300}" dt="2020-05-06T17:22:52.078" v="2416" actId="47"/>
        <pc:sldMkLst>
          <pc:docMk/>
          <pc:sldMk cId="3202974568" sldId="511"/>
        </pc:sldMkLst>
        <pc:spChg chg="del">
          <ac:chgData name="Julie Rasilainen" userId="077d5013-d7d4-4aeb-a65d-ffc480c76a3d" providerId="ADAL" clId="{6AE69645-0C8D-4904-81EB-13934B03B300}" dt="2020-05-05T19:15:17.270" v="2208"/>
          <ac:spMkLst>
            <pc:docMk/>
            <pc:sldMk cId="3202974568" sldId="511"/>
            <ac:spMk id="2" creationId="{46895E81-0608-4567-AB62-8D986DFC0B2B}"/>
          </ac:spMkLst>
        </pc:spChg>
        <pc:spChg chg="del">
          <ac:chgData name="Julie Rasilainen" userId="077d5013-d7d4-4aeb-a65d-ffc480c76a3d" providerId="ADAL" clId="{6AE69645-0C8D-4904-81EB-13934B03B300}" dt="2020-05-05T19:15:17.270" v="2208"/>
          <ac:spMkLst>
            <pc:docMk/>
            <pc:sldMk cId="3202974568" sldId="511"/>
            <ac:spMk id="3" creationId="{0E3E139A-4263-42EE-9B23-DBA49EE42CB8}"/>
          </ac:spMkLst>
        </pc:spChg>
        <pc:spChg chg="add mod">
          <ac:chgData name="Julie Rasilainen" userId="077d5013-d7d4-4aeb-a65d-ffc480c76a3d" providerId="ADAL" clId="{6AE69645-0C8D-4904-81EB-13934B03B300}" dt="2020-05-05T19:15:27.706" v="2230" actId="20577"/>
          <ac:spMkLst>
            <pc:docMk/>
            <pc:sldMk cId="3202974568" sldId="511"/>
            <ac:spMk id="4" creationId="{35547354-03A8-4D8E-9AF5-5F603B218BE8}"/>
          </ac:spMkLst>
        </pc:spChg>
        <pc:spChg chg="add mod">
          <ac:chgData name="Julie Rasilainen" userId="077d5013-d7d4-4aeb-a65d-ffc480c76a3d" providerId="ADAL" clId="{6AE69645-0C8D-4904-81EB-13934B03B300}" dt="2020-05-05T19:15:22.462" v="2209"/>
          <ac:spMkLst>
            <pc:docMk/>
            <pc:sldMk cId="3202974568" sldId="511"/>
            <ac:spMk id="5" creationId="{0D80ED50-FC06-416D-9F87-585E08D90242}"/>
          </ac:spMkLst>
        </pc:spChg>
        <pc:spChg chg="add del mod">
          <ac:chgData name="Julie Rasilainen" userId="077d5013-d7d4-4aeb-a65d-ffc480c76a3d" providerId="ADAL" clId="{6AE69645-0C8D-4904-81EB-13934B03B300}" dt="2020-05-05T19:15:54.522" v="2231" actId="3680"/>
          <ac:spMkLst>
            <pc:docMk/>
            <pc:sldMk cId="3202974568" sldId="511"/>
            <ac:spMk id="6" creationId="{8F15FE37-C7CE-4A96-A81D-C6AEF9425D4C}"/>
          </ac:spMkLst>
        </pc:spChg>
        <pc:spChg chg="add mod">
          <ac:chgData name="Julie Rasilainen" userId="077d5013-d7d4-4aeb-a65d-ffc480c76a3d" providerId="ADAL" clId="{6AE69645-0C8D-4904-81EB-13934B03B300}" dt="2020-05-05T19:15:17.270" v="2208"/>
          <ac:spMkLst>
            <pc:docMk/>
            <pc:sldMk cId="3202974568" sldId="511"/>
            <ac:spMk id="7" creationId="{477F58F8-E961-4B3A-991F-5F502A4C082F}"/>
          </ac:spMkLst>
        </pc:spChg>
        <pc:spChg chg="add del mod">
          <ac:chgData name="Julie Rasilainen" userId="077d5013-d7d4-4aeb-a65d-ffc480c76a3d" providerId="ADAL" clId="{6AE69645-0C8D-4904-81EB-13934B03B300}" dt="2020-05-06T17:20:56.669" v="2373" actId="931"/>
          <ac:spMkLst>
            <pc:docMk/>
            <pc:sldMk cId="3202974568" sldId="511"/>
            <ac:spMk id="8" creationId="{DB6A31AA-6513-46C5-9C23-CD56E2630FA7}"/>
          </ac:spMkLst>
        </pc:spChg>
        <pc:spChg chg="add del mod">
          <ac:chgData name="Julie Rasilainen" userId="077d5013-d7d4-4aeb-a65d-ffc480c76a3d" providerId="ADAL" clId="{6AE69645-0C8D-4904-81EB-13934B03B300}" dt="2020-05-06T17:22:30.716" v="2414" actId="478"/>
          <ac:spMkLst>
            <pc:docMk/>
            <pc:sldMk cId="3202974568" sldId="511"/>
            <ac:spMk id="14" creationId="{FA44B97F-9929-4E8D-A903-7A8CBB3F608E}"/>
          </ac:spMkLst>
        </pc:spChg>
        <pc:spChg chg="add mod">
          <ac:chgData name="Julie Rasilainen" userId="077d5013-d7d4-4aeb-a65d-ffc480c76a3d" providerId="ADAL" clId="{6AE69645-0C8D-4904-81EB-13934B03B300}" dt="2020-05-06T17:22:31.738" v="2415" actId="478"/>
          <ac:spMkLst>
            <pc:docMk/>
            <pc:sldMk cId="3202974568" sldId="511"/>
            <ac:spMk id="16" creationId="{4BC4F847-66B7-4E9E-B827-3703E9EE4B2B}"/>
          </ac:spMkLst>
        </pc:spChg>
        <pc:graphicFrameChg chg="add del mod ord modGraphic">
          <ac:chgData name="Julie Rasilainen" userId="077d5013-d7d4-4aeb-a65d-ffc480c76a3d" providerId="ADAL" clId="{6AE69645-0C8D-4904-81EB-13934B03B300}" dt="2020-05-06T17:22:26.672" v="2413" actId="478"/>
          <ac:graphicFrameMkLst>
            <pc:docMk/>
            <pc:sldMk cId="3202974568" sldId="511"/>
            <ac:graphicFrameMk id="9" creationId="{89E9C225-DAFA-43F7-8460-D2D45E1AC6CD}"/>
          </ac:graphicFrameMkLst>
        </pc:graphicFrameChg>
        <pc:picChg chg="add del mod">
          <ac:chgData name="Julie Rasilainen" userId="077d5013-d7d4-4aeb-a65d-ffc480c76a3d" providerId="ADAL" clId="{6AE69645-0C8D-4904-81EB-13934B03B300}" dt="2020-05-06T17:22:31.738" v="2415" actId="478"/>
          <ac:picMkLst>
            <pc:docMk/>
            <pc:sldMk cId="3202974568" sldId="511"/>
            <ac:picMk id="12" creationId="{698CA12F-C92F-46BE-9A89-67B4943DB045}"/>
          </ac:picMkLst>
        </pc:picChg>
      </pc:sldChg>
      <pc:sldChg chg="addSp delSp modSp new mod">
        <pc:chgData name="Julie Rasilainen" userId="077d5013-d7d4-4aeb-a65d-ffc480c76a3d" providerId="ADAL" clId="{6AE69645-0C8D-4904-81EB-13934B03B300}" dt="2020-05-06T17:35:43.878" v="2842"/>
        <pc:sldMkLst>
          <pc:docMk/>
          <pc:sldMk cId="3207023839" sldId="511"/>
        </pc:sldMkLst>
        <pc:spChg chg="del">
          <ac:chgData name="Julie Rasilainen" userId="077d5013-d7d4-4aeb-a65d-ffc480c76a3d" providerId="ADAL" clId="{6AE69645-0C8D-4904-81EB-13934B03B300}" dt="2020-05-06T17:25:02.747" v="2464"/>
          <ac:spMkLst>
            <pc:docMk/>
            <pc:sldMk cId="3207023839" sldId="511"/>
            <ac:spMk id="2" creationId="{20BF5AD1-52BD-47E2-B340-513CD4F6B0E9}"/>
          </ac:spMkLst>
        </pc:spChg>
        <pc:spChg chg="del">
          <ac:chgData name="Julie Rasilainen" userId="077d5013-d7d4-4aeb-a65d-ffc480c76a3d" providerId="ADAL" clId="{6AE69645-0C8D-4904-81EB-13934B03B300}" dt="2020-05-06T17:25:02.747" v="2464"/>
          <ac:spMkLst>
            <pc:docMk/>
            <pc:sldMk cId="3207023839" sldId="511"/>
            <ac:spMk id="3" creationId="{A4023C75-500F-4FCD-8E44-9A57D7B4C2AC}"/>
          </ac:spMkLst>
        </pc:spChg>
        <pc:spChg chg="del">
          <ac:chgData name="Julie Rasilainen" userId="077d5013-d7d4-4aeb-a65d-ffc480c76a3d" providerId="ADAL" clId="{6AE69645-0C8D-4904-81EB-13934B03B300}" dt="2020-05-06T17:25:02.747" v="2464"/>
          <ac:spMkLst>
            <pc:docMk/>
            <pc:sldMk cId="3207023839" sldId="511"/>
            <ac:spMk id="4" creationId="{AC6668A9-72A4-491B-9CE5-E6E9D1252CA1}"/>
          </ac:spMkLst>
        </pc:spChg>
        <pc:spChg chg="add del mod">
          <ac:chgData name="Julie Rasilainen" userId="077d5013-d7d4-4aeb-a65d-ffc480c76a3d" providerId="ADAL" clId="{6AE69645-0C8D-4904-81EB-13934B03B300}" dt="2020-05-06T17:35:43.878" v="2842"/>
          <ac:spMkLst>
            <pc:docMk/>
            <pc:sldMk cId="3207023839" sldId="511"/>
            <ac:spMk id="5" creationId="{42D54FED-6D49-462C-98F2-DCE1F8D4428F}"/>
          </ac:spMkLst>
        </pc:spChg>
        <pc:spChg chg="add mod">
          <ac:chgData name="Julie Rasilainen" userId="077d5013-d7d4-4aeb-a65d-ffc480c76a3d" providerId="ADAL" clId="{6AE69645-0C8D-4904-81EB-13934B03B300}" dt="2020-05-06T17:35:43.878" v="2842"/>
          <ac:spMkLst>
            <pc:docMk/>
            <pc:sldMk cId="3207023839" sldId="511"/>
            <ac:spMk id="6" creationId="{6C07F49F-A996-4E0E-A23A-17BA2E965DC9}"/>
          </ac:spMkLst>
        </pc:spChg>
        <pc:spChg chg="add mod">
          <ac:chgData name="Julie Rasilainen" userId="077d5013-d7d4-4aeb-a65d-ffc480c76a3d" providerId="ADAL" clId="{6AE69645-0C8D-4904-81EB-13934B03B300}" dt="2020-05-06T17:35:43.878" v="2842"/>
          <ac:spMkLst>
            <pc:docMk/>
            <pc:sldMk cId="3207023839" sldId="511"/>
            <ac:spMk id="7" creationId="{B7424D5D-A0DE-472C-B0F1-A6263A23960D}"/>
          </ac:spMkLst>
        </pc:spChg>
        <pc:spChg chg="add mod">
          <ac:chgData name="Julie Rasilainen" userId="077d5013-d7d4-4aeb-a65d-ffc480c76a3d" providerId="ADAL" clId="{6AE69645-0C8D-4904-81EB-13934B03B300}" dt="2020-05-06T17:35:43.878" v="2842"/>
          <ac:spMkLst>
            <pc:docMk/>
            <pc:sldMk cId="3207023839" sldId="511"/>
            <ac:spMk id="8" creationId="{408C33CC-28D4-4693-AC2A-0CDABB5B0228}"/>
          </ac:spMkLst>
        </pc:spChg>
        <pc:spChg chg="add mod">
          <ac:chgData name="Julie Rasilainen" userId="077d5013-d7d4-4aeb-a65d-ffc480c76a3d" providerId="ADAL" clId="{6AE69645-0C8D-4904-81EB-13934B03B300}" dt="2020-05-06T17:35:43.878" v="2842"/>
          <ac:spMkLst>
            <pc:docMk/>
            <pc:sldMk cId="3207023839" sldId="511"/>
            <ac:spMk id="9" creationId="{455314C7-F8C8-4300-87B9-7918A4615E1D}"/>
          </ac:spMkLst>
        </pc:spChg>
      </pc:sldChg>
      <pc:sldChg chg="modSp add mod">
        <pc:chgData name="Julie Rasilainen" userId="077d5013-d7d4-4aeb-a65d-ffc480c76a3d" providerId="ADAL" clId="{6AE69645-0C8D-4904-81EB-13934B03B300}" dt="2020-05-06T17:35:40.133" v="2841"/>
        <pc:sldMkLst>
          <pc:docMk/>
          <pc:sldMk cId="2041950126" sldId="512"/>
        </pc:sldMkLst>
        <pc:spChg chg="mod">
          <ac:chgData name="Julie Rasilainen" userId="077d5013-d7d4-4aeb-a65d-ffc480c76a3d" providerId="ADAL" clId="{6AE69645-0C8D-4904-81EB-13934B03B300}" dt="2020-05-06T17:35:40.133" v="2841"/>
          <ac:spMkLst>
            <pc:docMk/>
            <pc:sldMk cId="2041950126" sldId="512"/>
            <ac:spMk id="5" creationId="{42D54FED-6D49-462C-98F2-DCE1F8D4428F}"/>
          </ac:spMkLst>
        </pc:spChg>
        <pc:spChg chg="mod">
          <ac:chgData name="Julie Rasilainen" userId="077d5013-d7d4-4aeb-a65d-ffc480c76a3d" providerId="ADAL" clId="{6AE69645-0C8D-4904-81EB-13934B03B300}" dt="2020-05-06T17:35:40.133" v="2841"/>
          <ac:spMkLst>
            <pc:docMk/>
            <pc:sldMk cId="2041950126" sldId="512"/>
            <ac:spMk id="6" creationId="{6C07F49F-A996-4E0E-A23A-17BA2E965DC9}"/>
          </ac:spMkLst>
        </pc:spChg>
        <pc:spChg chg="mod">
          <ac:chgData name="Julie Rasilainen" userId="077d5013-d7d4-4aeb-a65d-ffc480c76a3d" providerId="ADAL" clId="{6AE69645-0C8D-4904-81EB-13934B03B300}" dt="2020-05-06T17:35:40.133" v="2841"/>
          <ac:spMkLst>
            <pc:docMk/>
            <pc:sldMk cId="2041950126" sldId="512"/>
            <ac:spMk id="7" creationId="{B7424D5D-A0DE-472C-B0F1-A6263A23960D}"/>
          </ac:spMkLst>
        </pc:spChg>
        <pc:spChg chg="mod">
          <ac:chgData name="Julie Rasilainen" userId="077d5013-d7d4-4aeb-a65d-ffc480c76a3d" providerId="ADAL" clId="{6AE69645-0C8D-4904-81EB-13934B03B300}" dt="2020-05-06T17:35:40.133" v="2841"/>
          <ac:spMkLst>
            <pc:docMk/>
            <pc:sldMk cId="2041950126" sldId="512"/>
            <ac:spMk id="8" creationId="{408C33CC-28D4-4693-AC2A-0CDABB5B0228}"/>
          </ac:spMkLst>
        </pc:spChg>
        <pc:spChg chg="mod">
          <ac:chgData name="Julie Rasilainen" userId="077d5013-d7d4-4aeb-a65d-ffc480c76a3d" providerId="ADAL" clId="{6AE69645-0C8D-4904-81EB-13934B03B300}" dt="2020-05-06T17:35:40.133" v="2841"/>
          <ac:spMkLst>
            <pc:docMk/>
            <pc:sldMk cId="2041950126" sldId="512"/>
            <ac:spMk id="9" creationId="{455314C7-F8C8-4300-87B9-7918A4615E1D}"/>
          </ac:spMkLst>
        </pc:spChg>
      </pc:sldChg>
      <pc:sldMasterChg chg="modSldLayout">
        <pc:chgData name="Julie Rasilainen" userId="077d5013-d7d4-4aeb-a65d-ffc480c76a3d" providerId="ADAL" clId="{6AE69645-0C8D-4904-81EB-13934B03B300}" dt="2020-05-06T17:35:23.408" v="2840" actId="1035"/>
        <pc:sldMasterMkLst>
          <pc:docMk/>
          <pc:sldMasterMk cId="3405448168" sldId="2147483668"/>
        </pc:sldMasterMkLst>
        <pc:sldLayoutChg chg="addSp delSp modSp mod">
          <pc:chgData name="Julie Rasilainen" userId="077d5013-d7d4-4aeb-a65d-ffc480c76a3d" providerId="ADAL" clId="{6AE69645-0C8D-4904-81EB-13934B03B300}" dt="2020-05-06T17:35:23.408" v="2840" actId="1035"/>
          <pc:sldLayoutMkLst>
            <pc:docMk/>
            <pc:sldMasterMk cId="3405448168" sldId="2147483668"/>
            <pc:sldLayoutMk cId="4290496187" sldId="2147483677"/>
          </pc:sldLayoutMkLst>
          <pc:spChg chg="mod">
            <ac:chgData name="Julie Rasilainen" userId="077d5013-d7d4-4aeb-a65d-ffc480c76a3d" providerId="ADAL" clId="{6AE69645-0C8D-4904-81EB-13934B03B300}" dt="2020-05-06T17:34:36.972" v="2834" actId="1036"/>
            <ac:spMkLst>
              <pc:docMk/>
              <pc:sldMasterMk cId="3405448168" sldId="2147483668"/>
              <pc:sldLayoutMk cId="4290496187" sldId="2147483677"/>
              <ac:spMk id="3" creationId="{00000000-0000-0000-0000-000000000000}"/>
            </ac:spMkLst>
          </pc:spChg>
          <pc:spChg chg="mod">
            <ac:chgData name="Julie Rasilainen" userId="077d5013-d7d4-4aeb-a65d-ffc480c76a3d" providerId="ADAL" clId="{6AE69645-0C8D-4904-81EB-13934B03B300}" dt="2020-05-06T17:33:50.638" v="2818" actId="14100"/>
            <ac:spMkLst>
              <pc:docMk/>
              <pc:sldMasterMk cId="3405448168" sldId="2147483668"/>
              <pc:sldLayoutMk cId="4290496187" sldId="2147483677"/>
              <ac:spMk id="4" creationId="{00000000-0000-0000-0000-000000000000}"/>
            </ac:spMkLst>
          </pc:spChg>
          <pc:spChg chg="add del mod">
            <ac:chgData name="Julie Rasilainen" userId="077d5013-d7d4-4aeb-a65d-ffc480c76a3d" providerId="ADAL" clId="{6AE69645-0C8D-4904-81EB-13934B03B300}" dt="2020-05-06T17:34:36.972" v="2834" actId="1036"/>
            <ac:spMkLst>
              <pc:docMk/>
              <pc:sldMasterMk cId="3405448168" sldId="2147483668"/>
              <pc:sldLayoutMk cId="4290496187" sldId="2147483677"/>
              <ac:spMk id="5" creationId="{00000000-0000-0000-0000-000000000000}"/>
            </ac:spMkLst>
          </pc:spChg>
          <pc:spChg chg="mod">
            <ac:chgData name="Julie Rasilainen" userId="077d5013-d7d4-4aeb-a65d-ffc480c76a3d" providerId="ADAL" clId="{6AE69645-0C8D-4904-81EB-13934B03B300}" dt="2020-05-06T17:33:50.638" v="2818" actId="14100"/>
            <ac:spMkLst>
              <pc:docMk/>
              <pc:sldMasterMk cId="3405448168" sldId="2147483668"/>
              <pc:sldLayoutMk cId="4290496187" sldId="2147483677"/>
              <ac:spMk id="6" creationId="{00000000-0000-0000-0000-000000000000}"/>
            </ac:spMkLst>
          </pc:spChg>
          <pc:spChg chg="del">
            <ac:chgData name="Julie Rasilainen" userId="077d5013-d7d4-4aeb-a65d-ffc480c76a3d" providerId="ADAL" clId="{6AE69645-0C8D-4904-81EB-13934B03B300}" dt="2020-05-06T17:33:37.843" v="2816" actId="478"/>
            <ac:spMkLst>
              <pc:docMk/>
              <pc:sldMasterMk cId="3405448168" sldId="2147483668"/>
              <pc:sldLayoutMk cId="4290496187" sldId="2147483677"/>
              <ac:spMk id="10" creationId="{00000000-0000-0000-0000-000000000000}"/>
            </ac:spMkLst>
          </pc:spChg>
          <pc:spChg chg="add del mod">
            <ac:chgData name="Julie Rasilainen" userId="077d5013-d7d4-4aeb-a65d-ffc480c76a3d" providerId="ADAL" clId="{6AE69645-0C8D-4904-81EB-13934B03B300}" dt="2020-05-05T18:10:52.513" v="506"/>
            <ac:spMkLst>
              <pc:docMk/>
              <pc:sldMasterMk cId="3405448168" sldId="2147483668"/>
              <pc:sldLayoutMk cId="4290496187" sldId="2147483677"/>
              <ac:spMk id="11" creationId="{869F40F3-141A-49F4-ABF7-87686F72DAE0}"/>
            </ac:spMkLst>
          </pc:spChg>
          <pc:spChg chg="add del mod">
            <ac:chgData name="Julie Rasilainen" userId="077d5013-d7d4-4aeb-a65d-ffc480c76a3d" providerId="ADAL" clId="{6AE69645-0C8D-4904-81EB-13934B03B300}" dt="2020-05-05T18:10:57.557" v="509" actId="478"/>
            <ac:spMkLst>
              <pc:docMk/>
              <pc:sldMasterMk cId="3405448168" sldId="2147483668"/>
              <pc:sldLayoutMk cId="4290496187" sldId="2147483677"/>
              <ac:spMk id="12" creationId="{474F37CB-1CE0-4F34-8A2C-E4FEECB513BA}"/>
            </ac:spMkLst>
          </pc:spChg>
          <pc:spChg chg="add mod">
            <ac:chgData name="Julie Rasilainen" userId="077d5013-d7d4-4aeb-a65d-ffc480c76a3d" providerId="ADAL" clId="{6AE69645-0C8D-4904-81EB-13934B03B300}" dt="2020-05-06T17:34:23.570" v="2823" actId="6549"/>
            <ac:spMkLst>
              <pc:docMk/>
              <pc:sldMasterMk cId="3405448168" sldId="2147483668"/>
              <pc:sldLayoutMk cId="4290496187" sldId="2147483677"/>
              <ac:spMk id="13" creationId="{D0077696-7080-4215-BBC4-2D53AF3D04D0}"/>
            </ac:spMkLst>
          </pc:spChg>
          <pc:spChg chg="add del mod">
            <ac:chgData name="Julie Rasilainen" userId="077d5013-d7d4-4aeb-a65d-ffc480c76a3d" providerId="ADAL" clId="{6AE69645-0C8D-4904-81EB-13934B03B300}" dt="2020-05-06T17:34:29.796" v="2825"/>
            <ac:spMkLst>
              <pc:docMk/>
              <pc:sldMasterMk cId="3405448168" sldId="2147483668"/>
              <pc:sldLayoutMk cId="4290496187" sldId="2147483677"/>
              <ac:spMk id="14" creationId="{9F413CE0-EA49-4616-B632-2D86DB07E527}"/>
            </ac:spMkLst>
          </pc:spChg>
          <pc:spChg chg="add mod">
            <ac:chgData name="Julie Rasilainen" userId="077d5013-d7d4-4aeb-a65d-ffc480c76a3d" providerId="ADAL" clId="{6AE69645-0C8D-4904-81EB-13934B03B300}" dt="2020-05-06T17:35:23.408" v="2840" actId="1035"/>
            <ac:spMkLst>
              <pc:docMk/>
              <pc:sldMasterMk cId="3405448168" sldId="2147483668"/>
              <pc:sldLayoutMk cId="4290496187" sldId="2147483677"/>
              <ac:spMk id="15" creationId="{C48C5D93-9407-42B0-8703-019995483313}"/>
            </ac:spMkLst>
          </pc:spChg>
        </pc:sldLayoutChg>
      </pc:sldMasterChg>
    </pc:docChg>
  </pc:docChgLst>
  <pc:docChgLst>
    <pc:chgData name="Julie Rasilainen" userId="S::julie@meiraconsulting.com::077d5013-d7d4-4aeb-a65d-ffc480c76a3d" providerId="AD" clId="Web-{26BE2A72-166D-A15F-4396-36C712ED6B24}"/>
    <pc:docChg chg="">
      <pc:chgData name="Julie Rasilainen" userId="S::julie@meiraconsulting.com::077d5013-d7d4-4aeb-a65d-ffc480c76a3d" providerId="AD" clId="Web-{26BE2A72-166D-A15F-4396-36C712ED6B24}" dt="2020-05-07T16:21:14.023" v="1"/>
      <pc:docMkLst>
        <pc:docMk/>
      </pc:docMkLst>
      <pc:sldChg chg="addCm delCm">
        <pc:chgData name="Julie Rasilainen" userId="S::julie@meiraconsulting.com::077d5013-d7d4-4aeb-a65d-ffc480c76a3d" providerId="AD" clId="Web-{26BE2A72-166D-A15F-4396-36C712ED6B24}" dt="2020-05-07T16:21:14.023" v="1"/>
        <pc:sldMkLst>
          <pc:docMk/>
          <pc:sldMk cId="2297299042" sldId="4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1A37-F6E1-4816-96E8-BC821C8CEE81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9CF5-5507-4909-B5F9-0B78D05745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41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19CF5-5507-4909-B5F9-0B78D057450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24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19CF5-5507-4909-B5F9-0B78D057450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F2AB-414B-B34F-905E-E0976ADB31F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87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42913E-F2A4-4D96-87CA-FB700C42C4D8}"/>
              </a:ext>
            </a:extLst>
          </p:cNvPr>
          <p:cNvSpPr/>
          <p:nvPr userDrawn="1"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95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30A517E-D3A0-43A3-AC51-B788893D0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3018"/>
          <a:stretch/>
        </p:blipFill>
        <p:spPr>
          <a:xfrm>
            <a:off x="101600" y="3897757"/>
            <a:ext cx="3530277" cy="28681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868168"/>
          </a:xfrm>
        </p:spPr>
        <p:txBody>
          <a:bodyPr anchor="t">
            <a:normAutofit/>
          </a:bodyPr>
          <a:lstStyle>
            <a:lvl1pPr algn="r">
              <a:lnSpc>
                <a:spcPct val="85000"/>
              </a:lnSpc>
              <a:defRPr sz="7200" baseline="0">
                <a:solidFill>
                  <a:srgbClr val="295E5B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3624072"/>
            <a:ext cx="9418320" cy="2868168"/>
          </a:xfrm>
        </p:spPr>
        <p:txBody>
          <a:bodyPr>
            <a:normAutofit/>
          </a:bodyPr>
          <a:lstStyle>
            <a:lvl1pPr marL="0" indent="0" algn="r">
              <a:buNone/>
              <a:defRPr sz="2200" baseline="0">
                <a:solidFill>
                  <a:srgbClr val="295E5B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F0EE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1F0E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F1F0E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1F0EE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F1F0E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1F0EE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F1F0E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F1F0E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6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2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295E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>
                <a:solidFill>
                  <a:srgbClr val="295E5B"/>
                </a:solidFill>
              </a:defRPr>
            </a:lvl1pPr>
            <a:lvl2pPr>
              <a:defRPr sz="1800">
                <a:solidFill>
                  <a:srgbClr val="295E5B"/>
                </a:solidFill>
              </a:defRPr>
            </a:lvl2pPr>
            <a:lvl3pPr>
              <a:defRPr sz="1600">
                <a:solidFill>
                  <a:srgbClr val="295E5B"/>
                </a:solidFill>
              </a:defRPr>
            </a:lvl3pPr>
            <a:lvl4pPr>
              <a:defRPr sz="1400">
                <a:solidFill>
                  <a:srgbClr val="295E5B"/>
                </a:solidFill>
              </a:defRPr>
            </a:lvl4pPr>
            <a:lvl5pPr>
              <a:defRPr sz="1400">
                <a:solidFill>
                  <a:srgbClr val="295E5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>
                <a:solidFill>
                  <a:srgbClr val="295E5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80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F1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noFill/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8A49F-634A-4AC5-90D8-6ABB062675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86" y="5782390"/>
            <a:ext cx="983535" cy="9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0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5E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95E5B"/>
                </a:solidFill>
              </a:defRPr>
            </a:lvl1pPr>
            <a:lvl2pPr>
              <a:defRPr>
                <a:solidFill>
                  <a:srgbClr val="295E5B"/>
                </a:solidFill>
              </a:defRPr>
            </a:lvl2pPr>
            <a:lvl3pPr>
              <a:defRPr>
                <a:solidFill>
                  <a:srgbClr val="295E5B"/>
                </a:solidFill>
              </a:defRPr>
            </a:lvl3pPr>
            <a:lvl4pPr>
              <a:defRPr>
                <a:solidFill>
                  <a:srgbClr val="295E5B"/>
                </a:solidFill>
              </a:defRPr>
            </a:lvl4pPr>
            <a:lvl5pPr>
              <a:defRPr>
                <a:solidFill>
                  <a:srgbClr val="295E5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8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DBA8-200D-4102-9C05-49208B0A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34476"/>
            <a:ext cx="9692640" cy="105684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2747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B18E5-8BA9-41FB-B97C-AD3C145A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EDE2-29DA-4B65-A878-4F86A846F1AB}" type="datetimeFigureOut">
              <a:rPr lang="en-CA" smtClean="0"/>
              <a:t>2020-06-08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4D30B-B8B3-4AB1-AFDF-462D64B8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CD53-8905-4A8A-A637-20B9905F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CABF-95BB-43D2-8D82-D895E150AB5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842A38-3529-42A8-BECC-05D8441F3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2062" y="1828800"/>
            <a:ext cx="9692450" cy="439472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4040"/>
                </a:solidFill>
                <a:latin typeface="Lato" panose="020F0502020204030203" pitchFamily="34" charset="0"/>
              </a:defRPr>
            </a:lvl1pPr>
            <a:lvl2pPr>
              <a:defRPr sz="2000">
                <a:solidFill>
                  <a:srgbClr val="404040"/>
                </a:solidFill>
                <a:latin typeface="Lato" panose="020F0502020204030203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Lato" panose="020F0502020204030203" pitchFamily="34" charset="0"/>
              </a:defRPr>
            </a:lvl3pPr>
            <a:lvl4pPr>
              <a:defRPr sz="2000">
                <a:solidFill>
                  <a:srgbClr val="404040"/>
                </a:solidFill>
                <a:latin typeface="Lato" panose="020F0502020204030203" pitchFamily="34" charset="0"/>
              </a:defRPr>
            </a:lvl4pPr>
            <a:lvl5pPr>
              <a:defRPr sz="2000">
                <a:solidFill>
                  <a:srgbClr val="404040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3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s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361471-5CB1-44F8-A5C0-B57C919D467C}"/>
              </a:ext>
            </a:extLst>
          </p:cNvPr>
          <p:cNvSpPr/>
          <p:nvPr userDrawn="1"/>
        </p:nvSpPr>
        <p:spPr>
          <a:xfrm>
            <a:off x="11932604" y="0"/>
            <a:ext cx="274636" cy="6858000"/>
          </a:xfrm>
          <a:prstGeom prst="rect">
            <a:avLst/>
          </a:prstGeom>
          <a:solidFill>
            <a:srgbClr val="2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0961F-F59C-4B61-B8BB-29FF24C98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93" y="6223000"/>
            <a:ext cx="821368" cy="5747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FE1894-CBDE-4334-AEF4-EA02E1A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635000"/>
            <a:ext cx="9692640" cy="57476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2747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A8C8DA-B010-4D0C-B890-BBF6EB6A7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063" y="1371600"/>
            <a:ext cx="9691687" cy="48514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4040"/>
                </a:solidFill>
              </a:defRPr>
            </a:lvl1pPr>
            <a:lvl2pPr marL="457200" indent="-182880"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</a:defRPr>
            </a:lvl2pPr>
            <a:lvl3pPr marL="731520" indent="-182880"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</a:defRPr>
            </a:lvl3pPr>
            <a:lvl4pPr marL="1005840" indent="-182880"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</a:defRPr>
            </a:lvl4pPr>
            <a:lvl5pPr marL="1280160" indent="-182880"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88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361471-5CB1-44F8-A5C0-B57C919D467C}"/>
              </a:ext>
            </a:extLst>
          </p:cNvPr>
          <p:cNvSpPr/>
          <p:nvPr userDrawn="1"/>
        </p:nvSpPr>
        <p:spPr>
          <a:xfrm>
            <a:off x="11932604" y="0"/>
            <a:ext cx="274636" cy="6858000"/>
          </a:xfrm>
          <a:prstGeom prst="rect">
            <a:avLst/>
          </a:prstGeom>
          <a:solidFill>
            <a:srgbClr val="2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0961F-F59C-4B61-B8BB-29FF24C98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493" y="6223000"/>
            <a:ext cx="821368" cy="5747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FE1894-CBDE-4334-AEF4-EA02E1AC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635000"/>
            <a:ext cx="9692640" cy="57476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rgbClr val="2747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A8C8DA-B010-4D0C-B890-BBF6EB6A7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063" y="2108200"/>
            <a:ext cx="9691687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04040"/>
                </a:solidFill>
              </a:defRPr>
            </a:lvl1pPr>
            <a:lvl2pPr marL="457200" indent="-182880"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</a:defRPr>
            </a:lvl2pPr>
            <a:lvl3pPr marL="731520" indent="-182880">
              <a:buFont typeface="Wingdings" panose="05000000000000000000" pitchFamily="2" charset="2"/>
              <a:buChar char="§"/>
              <a:defRPr sz="2000">
                <a:solidFill>
                  <a:srgbClr val="404040"/>
                </a:solidFill>
              </a:defRPr>
            </a:lvl3pPr>
            <a:lvl4pPr marL="1005840" indent="-182880"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</a:defRPr>
            </a:lvl4pPr>
            <a:lvl5pPr marL="1280160" indent="-182880"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BE410-5EBF-4E70-98CA-3F46F9CB0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4" y="1371600"/>
            <a:ext cx="9691687" cy="5747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>
                <a:solidFill>
                  <a:srgbClr val="27474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lang="en-US" sz="2400"/>
              <a:t>Click to edit secondary title style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26761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rgbClr val="295E5B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295E5B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295E5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64006-0EBF-425A-9401-EBCAB65A4B35}"/>
              </a:ext>
            </a:extLst>
          </p:cNvPr>
          <p:cNvSpPr txBox="1"/>
          <p:nvPr userDrawn="1"/>
        </p:nvSpPr>
        <p:spPr>
          <a:xfrm>
            <a:off x="1261872" y="6469062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>
                <a:ln>
                  <a:noFill/>
                </a:ln>
                <a:solidFill>
                  <a:srgbClr val="295E5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© Meira Consulting Inc.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E47897D-720E-447D-AAA4-0DD9AB84E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3018"/>
          <a:stretch/>
        </p:blipFill>
        <p:spPr>
          <a:xfrm>
            <a:off x="10188424" y="5874621"/>
            <a:ext cx="983535" cy="79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9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aseline="0">
                <a:solidFill>
                  <a:srgbClr val="295E5B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295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417B5-27CE-4B91-8D21-82CA3F6FD57E}"/>
              </a:ext>
            </a:extLst>
          </p:cNvPr>
          <p:cNvSpPr txBox="1"/>
          <p:nvPr userDrawn="1"/>
        </p:nvSpPr>
        <p:spPr>
          <a:xfrm>
            <a:off x="1261872" y="6469062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>
                <a:ln>
                  <a:noFill/>
                </a:ln>
                <a:solidFill>
                  <a:srgbClr val="295E5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© Meira Consulting Inc.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C977362-90AC-43E1-8D10-3A0B20C11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3018"/>
          <a:stretch/>
        </p:blipFill>
        <p:spPr>
          <a:xfrm>
            <a:off x="10188424" y="5874621"/>
            <a:ext cx="983535" cy="79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945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Lato" panose="020F0502020204030203" pitchFamily="34" charset="0"/>
              </a:defRPr>
            </a:lvl1pPr>
            <a:lvl2pPr marL="536575" indent="-180975">
              <a:spcBef>
                <a:spcPts val="600"/>
              </a:spcBef>
              <a:spcAft>
                <a:spcPts val="600"/>
              </a:spcAft>
              <a:defRPr sz="2200">
                <a:latin typeface="Lato" panose="020F0502020204030203" pitchFamily="34" charset="0"/>
              </a:defRPr>
            </a:lvl2pPr>
            <a:lvl3pPr marL="900113" indent="-182563">
              <a:defRPr sz="2000">
                <a:latin typeface="Lato" panose="020F0502020204030203" pitchFamily="34" charset="0"/>
              </a:defRPr>
            </a:lvl3pPr>
            <a:lvl4pPr marL="1168400" indent="-182563">
              <a:defRPr sz="1800">
                <a:latin typeface="Lato" panose="020F0502020204030203" pitchFamily="34" charset="0"/>
              </a:defRPr>
            </a:lvl4pPr>
            <a:lvl5pPr marL="1436688" indent="-182563">
              <a:defRPr sz="160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602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5E5B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926452"/>
            <a:ext cx="8595360" cy="456578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400">
                <a:solidFill>
                  <a:srgbClr val="295E5B"/>
                </a:solidFill>
                <a:latin typeface="Lato" panose="020F0502020204030203" pitchFamily="34" charset="0"/>
              </a:defRPr>
            </a:lvl1pPr>
            <a:lvl2pPr marL="73152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sz="2000">
                <a:solidFill>
                  <a:srgbClr val="295E5B"/>
                </a:solidFill>
                <a:latin typeface="Lato" panose="020F0502020204030203" pitchFamily="34" charset="0"/>
              </a:defRPr>
            </a:lvl2pPr>
            <a:lvl3pPr marL="100584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 sz="1800">
                <a:solidFill>
                  <a:srgbClr val="295E5B"/>
                </a:solidFill>
                <a:latin typeface="Lato" panose="020F0502020204030203" pitchFamily="34" charset="0"/>
              </a:defRPr>
            </a:lvl3pPr>
            <a:lvl4pPr marL="1280160" indent="-457200">
              <a:buFont typeface="+mj-lt"/>
              <a:buAutoNum type="arabicPeriod"/>
              <a:defRPr sz="2400">
                <a:latin typeface="Lato" panose="020F0502020204030203" pitchFamily="34" charset="0"/>
              </a:defRPr>
            </a:lvl4pPr>
            <a:lvl5pPr marL="1554480" indent="-457200">
              <a:buFont typeface="+mj-lt"/>
              <a:buAutoNum type="arabicPeriod"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1D4A04-CE4E-4680-9D74-0BA602A0BB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871" y="1342978"/>
            <a:ext cx="9692639" cy="44227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295E5B"/>
                </a:solidFill>
              </a:defRPr>
            </a:lvl1pPr>
          </a:lstStyle>
          <a:p>
            <a:pPr lvl="0"/>
            <a:r>
              <a:rPr lang="en-US"/>
              <a:t>Click to edit Sub 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280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Lrg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6023"/>
          </a:xfrm>
        </p:spPr>
        <p:txBody>
          <a:bodyPr>
            <a:normAutofit/>
          </a:bodyPr>
          <a:lstStyle>
            <a:lvl1pPr>
              <a:defRPr sz="4000"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42978"/>
            <a:ext cx="8595360" cy="5149262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>
                <a:latin typeface="Lato" panose="020F0502020204030203" pitchFamily="34" charset="0"/>
              </a:defRPr>
            </a:lvl1pPr>
            <a:lvl2pPr marL="73152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 sz="1800">
                <a:latin typeface="Lato" panose="020F0502020204030203" pitchFamily="34" charset="0"/>
              </a:defRPr>
            </a:lvl2pPr>
            <a:lvl3pPr marL="100584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  <a:defRPr sz="1800">
                <a:latin typeface="Lato" panose="020F0502020204030203" pitchFamily="34" charset="0"/>
              </a:defRPr>
            </a:lvl3pPr>
            <a:lvl4pPr marL="1280160" indent="-457200">
              <a:buFont typeface="+mj-lt"/>
              <a:buAutoNum type="arabicPeriod"/>
              <a:defRPr sz="2400">
                <a:latin typeface="Lato" panose="020F0502020204030203" pitchFamily="34" charset="0"/>
              </a:defRPr>
            </a:lvl4pPr>
            <a:lvl5pPr marL="1554480" indent="-457200">
              <a:buFont typeface="+mj-lt"/>
              <a:buAutoNum type="arabicPeriod"/>
              <a:defRPr sz="240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1F0EE"/>
          </a:solidFill>
          <a:ln>
            <a:solidFill>
              <a:srgbClr val="F1F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6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5E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>
                <a:solidFill>
                  <a:srgbClr val="295E5B"/>
                </a:solidFill>
              </a:defRPr>
            </a:lvl1pPr>
            <a:lvl2pPr>
              <a:defRPr sz="1600">
                <a:solidFill>
                  <a:srgbClr val="295E5B"/>
                </a:solidFill>
              </a:defRPr>
            </a:lvl2pPr>
            <a:lvl3pPr>
              <a:defRPr sz="1400">
                <a:solidFill>
                  <a:srgbClr val="295E5B"/>
                </a:solidFill>
              </a:defRPr>
            </a:lvl3pPr>
            <a:lvl4pPr>
              <a:defRPr sz="1400">
                <a:solidFill>
                  <a:srgbClr val="295E5B"/>
                </a:solidFill>
              </a:defRPr>
            </a:lvl4pPr>
            <a:lvl5pPr>
              <a:defRPr sz="1400">
                <a:solidFill>
                  <a:srgbClr val="295E5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>
                <a:solidFill>
                  <a:srgbClr val="295E5B"/>
                </a:solidFill>
              </a:defRPr>
            </a:lvl1pPr>
            <a:lvl2pPr>
              <a:defRPr sz="1600">
                <a:solidFill>
                  <a:srgbClr val="295E5B"/>
                </a:solidFill>
              </a:defRPr>
            </a:lvl2pPr>
            <a:lvl3pPr>
              <a:defRPr sz="1400">
                <a:solidFill>
                  <a:srgbClr val="295E5B"/>
                </a:solidFill>
              </a:defRPr>
            </a:lvl3pPr>
            <a:lvl4pPr>
              <a:defRPr sz="1400">
                <a:solidFill>
                  <a:srgbClr val="295E5B"/>
                </a:solidFill>
              </a:defRPr>
            </a:lvl4pPr>
            <a:lvl5pPr>
              <a:defRPr sz="1400">
                <a:solidFill>
                  <a:srgbClr val="295E5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4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287508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i="1">
                <a:solidFill>
                  <a:srgbClr val="295E5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037806"/>
            <a:ext cx="4480560" cy="4134394"/>
          </a:xfrm>
        </p:spPr>
        <p:txBody>
          <a:bodyPr/>
          <a:lstStyle>
            <a:lvl1pPr>
              <a:defRPr sz="1800">
                <a:solidFill>
                  <a:srgbClr val="295E5B"/>
                </a:solidFill>
              </a:defRPr>
            </a:lvl1pPr>
            <a:lvl2pPr>
              <a:defRPr sz="1600">
                <a:solidFill>
                  <a:srgbClr val="295E5B"/>
                </a:solidFill>
              </a:defRPr>
            </a:lvl2pPr>
            <a:lvl3pPr>
              <a:defRPr sz="1400">
                <a:solidFill>
                  <a:srgbClr val="295E5B"/>
                </a:solidFill>
              </a:defRPr>
            </a:lvl3pPr>
            <a:lvl4pPr>
              <a:defRPr sz="1400">
                <a:solidFill>
                  <a:srgbClr val="295E5B"/>
                </a:solidFill>
              </a:defRPr>
            </a:lvl4pPr>
            <a:lvl5pPr>
              <a:defRPr sz="1400">
                <a:solidFill>
                  <a:srgbClr val="295E5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287508"/>
            <a:ext cx="4480560" cy="7315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b="0" i="1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037806"/>
            <a:ext cx="4480560" cy="4134394"/>
          </a:xfrm>
        </p:spPr>
        <p:txBody>
          <a:bodyPr/>
          <a:lstStyle>
            <a:lvl1pPr>
              <a:defRPr sz="1800">
                <a:solidFill>
                  <a:srgbClr val="295E5B"/>
                </a:solidFill>
              </a:defRPr>
            </a:lvl1pPr>
            <a:lvl2pPr>
              <a:defRPr sz="1600">
                <a:solidFill>
                  <a:srgbClr val="295E5B"/>
                </a:solidFill>
              </a:defRPr>
            </a:lvl2pPr>
            <a:lvl3pPr>
              <a:defRPr sz="1400">
                <a:solidFill>
                  <a:srgbClr val="295E5B"/>
                </a:solidFill>
              </a:defRPr>
            </a:lvl3pPr>
            <a:lvl4pPr>
              <a:defRPr sz="1400">
                <a:solidFill>
                  <a:srgbClr val="295E5B"/>
                </a:solidFill>
              </a:defRPr>
            </a:lvl4pPr>
            <a:lvl5pPr>
              <a:defRPr sz="1400">
                <a:solidFill>
                  <a:srgbClr val="295E5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077696-7080-4215-BBC4-2D53AF3D04D0}"/>
              </a:ext>
            </a:extLst>
          </p:cNvPr>
          <p:cNvSpPr txBox="1">
            <a:spLocks/>
          </p:cNvSpPr>
          <p:nvPr userDrawn="1"/>
        </p:nvSpPr>
        <p:spPr>
          <a:xfrm>
            <a:off x="1261872" y="365760"/>
            <a:ext cx="9692640" cy="8360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rgbClr val="295E5B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8C5D93-9407-42B0-8703-01999548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70522"/>
            <a:ext cx="9692640" cy="83602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5E5B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2904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95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8EDE2-29DA-4B65-A878-4F86A846F1AB}" type="datetimeFigureOut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2020-06-08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20000"/>
                  <a:lumOff val="8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CABF-95BB-43D2-8D82-D895E150AB5B}" type="slidenum">
              <a:rPr kumimoji="0" lang="en-CA" sz="3600" b="0" i="0" u="none" strike="noStrike" kern="1200" cap="none" spc="0" normalizeH="0" baseline="0" noProof="0" smtClean="0">
                <a:ln>
                  <a:noFill/>
                </a:ln>
                <a:solidFill>
                  <a:srgbClr val="46464A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srgbClr val="46464A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EA52D-B933-4DE8-9361-473B3B2E2618}"/>
              </a:ext>
            </a:extLst>
          </p:cNvPr>
          <p:cNvSpPr txBox="1"/>
          <p:nvPr userDrawn="1"/>
        </p:nvSpPr>
        <p:spPr>
          <a:xfrm>
            <a:off x="1261872" y="6469062"/>
            <a:ext cx="15712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50" b="0" i="0" u="none" strike="noStrike" kern="1200" cap="none" spc="0" normalizeH="0" baseline="0" noProof="0">
                <a:ln>
                  <a:noFill/>
                </a:ln>
                <a:solidFill>
                  <a:srgbClr val="295E5B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© Meira Consulting Inc.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C11EEC9-EA93-402F-BC98-981DDCAF7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3018"/>
          <a:stretch/>
        </p:blipFill>
        <p:spPr>
          <a:xfrm>
            <a:off x="10188424" y="5874621"/>
            <a:ext cx="983535" cy="799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4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rgbClr val="295E5B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400" kern="1200" spc="10" baseline="0">
          <a:solidFill>
            <a:srgbClr val="295E5B"/>
          </a:solidFill>
          <a:latin typeface="Lato" panose="020F0502020204030203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rgbClr val="295E5B"/>
          </a:solidFill>
          <a:latin typeface="Lato" panose="020F0502020204030203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295E5B"/>
          </a:solidFill>
          <a:latin typeface="Lato" panose="020F0502020204030203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295E5B"/>
          </a:solidFill>
          <a:latin typeface="Lato" panose="020F0502020204030203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295E5B"/>
          </a:solidFill>
          <a:latin typeface="Lato" panose="020F0502020204030203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0EA7B8-5FF8-4CDE-B168-F7863C101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Strategy Design Tool</a:t>
            </a:r>
            <a:endParaRPr lang="en-CA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53443F4-D518-44D3-894D-C1B869F29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Developing and Documenting a Company Strategy.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16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E62DB0-F86F-4898-A09B-E053C2EF2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Determine Company Missions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9A281-EE18-451E-BCA9-00C6BF6A5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Group objectives into company missions</a:t>
            </a:r>
          </a:p>
          <a:p>
            <a:pPr lvl="1"/>
            <a:r>
              <a:rPr lang="en-US"/>
              <a:t>The objectives will accomplish the mission</a:t>
            </a:r>
          </a:p>
          <a:p>
            <a:r>
              <a:rPr lang="en-US"/>
              <a:t>For each objective, </a:t>
            </a:r>
          </a:p>
          <a:p>
            <a:pPr lvl="1"/>
            <a:r>
              <a:rPr lang="en-US"/>
              <a:t>Determine tactics to achieve objective</a:t>
            </a:r>
          </a:p>
          <a:p>
            <a:pPr lvl="2"/>
            <a:r>
              <a:rPr lang="en-US"/>
              <a:t>Who is responsible?</a:t>
            </a:r>
          </a:p>
          <a:p>
            <a:pPr lvl="2"/>
            <a:r>
              <a:rPr lang="en-US"/>
              <a:t>What needs to be done and in what order?</a:t>
            </a:r>
          </a:p>
          <a:p>
            <a:pPr lvl="2"/>
            <a:r>
              <a:rPr lang="en-US"/>
              <a:t>How long will it take?</a:t>
            </a:r>
          </a:p>
          <a:p>
            <a:pPr lvl="1"/>
            <a:r>
              <a:rPr lang="en-US"/>
              <a:t>Define monitoring and measuring</a:t>
            </a:r>
          </a:p>
          <a:p>
            <a:pPr lvl="2"/>
            <a:r>
              <a:rPr lang="en-US"/>
              <a:t>How do you define success for this objective?</a:t>
            </a:r>
          </a:p>
          <a:p>
            <a:pPr lvl="2"/>
            <a:r>
              <a:rPr lang="en-US"/>
              <a:t>How dill you measure it?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F69DA41-45D7-4F4B-8C8A-142845E37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Execution Plan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C6FF2D-46C1-4CB2-9406-413B19F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Company Missions</a:t>
            </a:r>
            <a:endParaRPr lang="en-CA"/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796F1CCE-3207-4330-BDF8-585D3F74E85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48035457"/>
              </p:ext>
            </p:extLst>
          </p:nvPr>
        </p:nvGraphicFramePr>
        <p:xfrm>
          <a:off x="6126163" y="2038350"/>
          <a:ext cx="4475165" cy="3346981"/>
        </p:xfrm>
        <a:graphic>
          <a:graphicData uri="http://schemas.openxmlformats.org/drawingml/2006/table">
            <a:tbl>
              <a:tblPr/>
              <a:tblGrid>
                <a:gridCol w="1626929">
                  <a:extLst>
                    <a:ext uri="{9D8B030D-6E8A-4147-A177-3AD203B41FA5}">
                      <a16:colId xmlns:a16="http://schemas.microsoft.com/office/drawing/2014/main" val="1491516863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3702270210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1228936872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390135912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991503041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3056424994"/>
                    </a:ext>
                  </a:extLst>
                </a:gridCol>
                <a:gridCol w="474706">
                  <a:extLst>
                    <a:ext uri="{9D8B030D-6E8A-4147-A177-3AD203B41FA5}">
                      <a16:colId xmlns:a16="http://schemas.microsoft.com/office/drawing/2014/main" val="724417226"/>
                    </a:ext>
                  </a:extLst>
                </a:gridCol>
              </a:tblGrid>
              <a:tr h="23996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u="none" strike="noStrike">
                          <a:solidFill>
                            <a:srgbClr val="F1F0EE"/>
                          </a:solidFill>
                          <a:effectLst/>
                          <a:latin typeface="Lato" panose="020F0502020204030203" pitchFamily="34" charset="0"/>
                        </a:rPr>
                        <a:t>MONTH</a:t>
                      </a:r>
                    </a:p>
                  </a:txBody>
                  <a:tcPr marL="10001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Nov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Dec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Jan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Feb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Mar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100" b="0" i="0" u="none" strike="noStrike">
                          <a:solidFill>
                            <a:srgbClr val="264540"/>
                          </a:solidFill>
                          <a:effectLst/>
                          <a:latin typeface="Lato" panose="020F0502020204030203" pitchFamily="34" charset="0"/>
                        </a:rPr>
                        <a:t>Apr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34563"/>
                  </a:ext>
                </a:extLst>
              </a:tr>
              <a:tr h="23996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i="0" u="none" strike="noStrike">
                          <a:solidFill>
                            <a:srgbClr val="F1F0EE"/>
                          </a:solidFill>
                          <a:effectLst/>
                          <a:latin typeface="Lato" panose="020F0502020204030203" pitchFamily="34" charset="0"/>
                        </a:rPr>
                        <a:t>TASK</a:t>
                      </a:r>
                    </a:p>
                  </a:txBody>
                  <a:tcPr marL="4763" marR="10001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1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5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6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50515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i="1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Mission 1: TITLE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E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81451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1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Objective 1: Title</a:t>
                      </a:r>
                    </a:p>
                  </a:txBody>
                  <a:tcPr marL="10001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909624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Tactic 1</a:t>
                      </a: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251522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472273"/>
                  </a:ext>
                </a:extLst>
              </a:tr>
              <a:tr h="1581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198965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1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Objective 2: Title</a:t>
                      </a:r>
                    </a:p>
                  </a:txBody>
                  <a:tcPr marL="10001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6196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Tactic 1</a:t>
                      </a: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797623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00571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45732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1" u="none" strike="noStrike">
                          <a:solidFill>
                            <a:srgbClr val="295E5B"/>
                          </a:solidFill>
                          <a:effectLst/>
                          <a:latin typeface="Lato" panose="020F0502020204030203" pitchFamily="34" charset="0"/>
                        </a:rPr>
                        <a:t>Objective 3: Title</a:t>
                      </a:r>
                    </a:p>
                  </a:txBody>
                  <a:tcPr marL="10001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2655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Tactic 1</a:t>
                      </a: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050796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2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01534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CA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Tactic 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00025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5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38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EDCA0-A0CC-49D0-B87D-DDEA7F6B4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KPIs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0E8750-9B24-4CBB-9719-B42BE9820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List the key performance indicators</a:t>
            </a:r>
          </a:p>
          <a:p>
            <a:pPr lvl="1"/>
            <a:r>
              <a:rPr lang="en-US" dirty="0"/>
              <a:t>Benchmark: Identify where you are now</a:t>
            </a:r>
          </a:p>
          <a:p>
            <a:pPr lvl="1"/>
            <a:r>
              <a:rPr lang="en-US" dirty="0"/>
              <a:t>Goal: Establish where you want to be by the end of each year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Revenue</a:t>
            </a:r>
          </a:p>
          <a:p>
            <a:pPr lvl="1"/>
            <a:r>
              <a:rPr lang="en-US" dirty="0"/>
              <a:t>Margins</a:t>
            </a:r>
          </a:p>
          <a:p>
            <a:pPr lvl="1"/>
            <a:r>
              <a:rPr lang="en-US" dirty="0"/>
              <a:t># of customers/segment</a:t>
            </a:r>
          </a:p>
          <a:p>
            <a:pPr lvl="1"/>
            <a:r>
              <a:rPr lang="en-US" dirty="0"/>
              <a:t>Staff turnover</a:t>
            </a:r>
          </a:p>
          <a:p>
            <a:pPr lvl="1"/>
            <a:r>
              <a:rPr lang="en-US" dirty="0"/>
              <a:t>New markets entered </a:t>
            </a:r>
          </a:p>
          <a:p>
            <a:pPr lvl="1"/>
            <a:r>
              <a:rPr lang="en-US" dirty="0"/>
              <a:t>Etc.</a:t>
            </a:r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D43BE8-F4E7-4D4F-B5DB-AA0EA956E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KPI</a:t>
            </a:r>
            <a:r>
              <a:rPr lang="en-US"/>
              <a:t> Assumptions and Inputs </a:t>
            </a:r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1992F7-F2E8-4AC4-AABC-9B6FCD162D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Identify the key assumptions you made when creating the KPIs</a:t>
            </a:r>
            <a:endParaRPr lang="en-CA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F3A254-8C59-4D41-86EF-3A91D028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Performance Indicators (</a:t>
            </a:r>
            <a:r>
              <a:rPr lang="en-US" err="1"/>
              <a:t>KPIs</a:t>
            </a:r>
            <a:r>
              <a:rPr lang="en-US"/>
              <a:t>)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53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E7EAC-AE7C-4CF2-B41E-198484B1F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Anticipated Human Resource Needs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69F8-6DB7-4B84-804C-650E3ED571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resources will be required to make the Missions possible?</a:t>
            </a:r>
          </a:p>
          <a:p>
            <a:pPr lvl="1"/>
            <a:r>
              <a:rPr lang="en-US" dirty="0"/>
              <a:t>Current roles involved</a:t>
            </a:r>
          </a:p>
          <a:p>
            <a:pPr lvl="1"/>
            <a:r>
              <a:rPr lang="en-US" dirty="0"/>
              <a:t>Additional roles that need to be hired</a:t>
            </a:r>
          </a:p>
          <a:p>
            <a:pPr lvl="1"/>
            <a:r>
              <a:rPr lang="en-US" dirty="0"/>
              <a:t>Consultants or contract employees required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2B922-9176-4907-917C-8CE51A547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Major Risks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D532F5-3DD6-4961-A636-E702A3B552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What three major risks could stop you from accomplishing the vision?</a:t>
            </a:r>
          </a:p>
          <a:p>
            <a:pPr lvl="1"/>
            <a:r>
              <a:rPr lang="en-US" dirty="0"/>
              <a:t>What is their score in terms of</a:t>
            </a:r>
          </a:p>
          <a:p>
            <a:pPr lvl="2"/>
            <a:r>
              <a:rPr lang="en-US" dirty="0"/>
              <a:t>Impact</a:t>
            </a:r>
          </a:p>
          <a:p>
            <a:pPr lvl="2"/>
            <a:r>
              <a:rPr lang="en-US" dirty="0"/>
              <a:t>Probability</a:t>
            </a:r>
          </a:p>
          <a:p>
            <a:pPr lvl="2"/>
            <a:r>
              <a:rPr lang="en-US" dirty="0"/>
              <a:t>Overall risk score</a:t>
            </a:r>
          </a:p>
          <a:p>
            <a:pPr lvl="1"/>
            <a:r>
              <a:rPr lang="en-US" dirty="0"/>
              <a:t>How will you mitigate the risk?</a:t>
            </a:r>
          </a:p>
          <a:p>
            <a:endParaRPr lang="en-C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CA88C-61CC-422E-B587-FB9FF588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09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24A-7D0F-4B17-867E-CCD2278F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31520"/>
          </a:xfrm>
        </p:spPr>
        <p:txBody>
          <a:bodyPr>
            <a:normAutofit/>
          </a:bodyPr>
          <a:lstStyle/>
          <a:p>
            <a:r>
              <a:rPr lang="en-US"/>
              <a:t>Background Information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B37D7-7C0B-4180-92DB-A585E7BBF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3" y="1284567"/>
            <a:ext cx="4480560" cy="386637"/>
          </a:xfrm>
        </p:spPr>
        <p:txBody>
          <a:bodyPr/>
          <a:lstStyle/>
          <a:p>
            <a:r>
              <a:rPr lang="en-US"/>
              <a:t>Executive Summary – </a:t>
            </a:r>
            <a:r>
              <a:rPr lang="en-US" i="1"/>
              <a:t>identify</a:t>
            </a:r>
            <a:r>
              <a:rPr lang="en-US"/>
              <a:t>: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C18A0-4C65-4341-BF93-F22DCB2BC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1733580"/>
            <a:ext cx="4643169" cy="1207539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External factors, biggest risks/opportunities</a:t>
            </a:r>
          </a:p>
          <a:p>
            <a:pPr lvl="1"/>
            <a:r>
              <a:rPr lang="en-US" dirty="0"/>
              <a:t>Critical gaps and strengths to address</a:t>
            </a:r>
          </a:p>
          <a:p>
            <a:pPr lvl="1"/>
            <a:r>
              <a:rPr lang="en-US" dirty="0"/>
              <a:t>Objectives of strategic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0018B-ABB6-4890-9703-BDD863B2A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6481" y="1284567"/>
            <a:ext cx="4480560" cy="3866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Company Background – </a:t>
            </a:r>
            <a:r>
              <a:rPr lang="en-US" i="1"/>
              <a:t>include</a:t>
            </a:r>
            <a:r>
              <a:rPr lang="en-US"/>
              <a:t>: </a:t>
            </a:r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FCCE9-C2CD-478C-9334-0A775DCD9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481" y="1733580"/>
            <a:ext cx="4480560" cy="1207539"/>
          </a:xfrm>
        </p:spPr>
        <p:txBody>
          <a:bodyPr/>
          <a:lstStyle/>
          <a:p>
            <a:pPr lvl="1"/>
            <a:r>
              <a:rPr lang="en-US" dirty="0"/>
              <a:t>Company origin</a:t>
            </a:r>
          </a:p>
          <a:p>
            <a:pPr lvl="1"/>
            <a:r>
              <a:rPr lang="en-US" dirty="0"/>
              <a:t>Original company purpose</a:t>
            </a:r>
          </a:p>
          <a:p>
            <a:pPr lvl="1"/>
            <a:r>
              <a:rPr lang="en-US" dirty="0"/>
              <a:t>Current overview (offices, # of employees, areas of specialty, market offerings)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660A23-65B9-41D6-AF8F-D3E2B3CEBB80}"/>
              </a:ext>
            </a:extLst>
          </p:cNvPr>
          <p:cNvSpPr txBox="1">
            <a:spLocks/>
          </p:cNvSpPr>
          <p:nvPr/>
        </p:nvSpPr>
        <p:spPr>
          <a:xfrm>
            <a:off x="1261873" y="3036545"/>
            <a:ext cx="4480560" cy="386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Current Customers– </a:t>
            </a:r>
            <a:r>
              <a:rPr lang="en-US" i="1"/>
              <a:t>describe</a:t>
            </a:r>
            <a:r>
              <a:rPr lang="en-US"/>
              <a:t>:</a:t>
            </a:r>
            <a:endParaRPr lang="en-CA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6950D3-3F16-40BF-9AC1-2AA047BE230E}"/>
              </a:ext>
            </a:extLst>
          </p:cNvPr>
          <p:cNvSpPr txBox="1">
            <a:spLocks/>
          </p:cNvSpPr>
          <p:nvPr/>
        </p:nvSpPr>
        <p:spPr>
          <a:xfrm>
            <a:off x="1261872" y="3485558"/>
            <a:ext cx="4643169" cy="120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Primary customers (majority of revenue)</a:t>
            </a:r>
          </a:p>
          <a:p>
            <a:pPr lvl="1"/>
            <a:r>
              <a:rPr lang="en-US"/>
              <a:t>S</a:t>
            </a:r>
            <a:r>
              <a:rPr lang="en-US" sz="1600"/>
              <a:t>econdary customers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39B9D4B-2DEB-43DF-98C5-F7DF8324AFA7}"/>
              </a:ext>
            </a:extLst>
          </p:cNvPr>
          <p:cNvSpPr txBox="1">
            <a:spLocks/>
          </p:cNvSpPr>
          <p:nvPr/>
        </p:nvSpPr>
        <p:spPr>
          <a:xfrm>
            <a:off x="6126481" y="3036545"/>
            <a:ext cx="4480560" cy="38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lang="en-US" sz="2000" b="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/>
              <a:t>Target Customers – </a:t>
            </a:r>
            <a:r>
              <a:rPr lang="en-CA" i="1"/>
              <a:t>identify</a:t>
            </a:r>
            <a:r>
              <a:rPr lang="en-CA"/>
              <a:t>: 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7BB1AA4-02B9-4AF0-8DB8-1491BA8362CB}"/>
              </a:ext>
            </a:extLst>
          </p:cNvPr>
          <p:cNvSpPr txBox="1">
            <a:spLocks/>
          </p:cNvSpPr>
          <p:nvPr/>
        </p:nvSpPr>
        <p:spPr>
          <a:xfrm>
            <a:off x="6126481" y="3485558"/>
            <a:ext cx="4480560" cy="120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pc="10" dirty="0"/>
              <a:t>Ideal future primary customer</a:t>
            </a:r>
          </a:p>
          <a:p>
            <a:pPr lvl="1"/>
            <a:r>
              <a:rPr lang="en-US" dirty="0"/>
              <a:t>Acceptable future secondary customer</a:t>
            </a:r>
          </a:p>
          <a:p>
            <a:pPr lvl="1"/>
            <a:r>
              <a:rPr lang="en-US" dirty="0"/>
              <a:t>Rejects – will not serve, under ‘x’ conditions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D2ED51-C36E-49B5-9A45-935E6C7E7DC4}"/>
              </a:ext>
            </a:extLst>
          </p:cNvPr>
          <p:cNvSpPr txBox="1">
            <a:spLocks/>
          </p:cNvSpPr>
          <p:nvPr/>
        </p:nvSpPr>
        <p:spPr>
          <a:xfrm>
            <a:off x="1261873" y="4660046"/>
            <a:ext cx="4480560" cy="386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000" b="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Produce/Service Offerings– </a:t>
            </a:r>
            <a:r>
              <a:rPr lang="en-US" i="1"/>
              <a:t>detail</a:t>
            </a:r>
            <a:r>
              <a:rPr lang="en-US"/>
              <a:t>:</a:t>
            </a:r>
            <a:endParaRPr lang="en-CA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1F19D71-EDA8-4692-A86B-7461E0A87C76}"/>
              </a:ext>
            </a:extLst>
          </p:cNvPr>
          <p:cNvSpPr txBox="1">
            <a:spLocks/>
          </p:cNvSpPr>
          <p:nvPr/>
        </p:nvSpPr>
        <p:spPr>
          <a:xfrm>
            <a:off x="1261872" y="5109059"/>
            <a:ext cx="4643169" cy="120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Different types of services or products you offer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F6D18BE-A2FC-45E2-AAB4-A2BEEEE3D559}"/>
              </a:ext>
            </a:extLst>
          </p:cNvPr>
          <p:cNvSpPr txBox="1">
            <a:spLocks/>
          </p:cNvSpPr>
          <p:nvPr/>
        </p:nvSpPr>
        <p:spPr>
          <a:xfrm>
            <a:off x="6126481" y="4660046"/>
            <a:ext cx="4480560" cy="38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lang="en-US" sz="2000" b="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/>
              <a:t>Current State – </a:t>
            </a:r>
            <a:r>
              <a:rPr lang="en-CA" i="1"/>
              <a:t>provide</a:t>
            </a:r>
            <a:r>
              <a:rPr lang="en-CA"/>
              <a:t>: 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20973FA-C500-430F-B571-141C26C999A3}"/>
              </a:ext>
            </a:extLst>
          </p:cNvPr>
          <p:cNvSpPr txBox="1">
            <a:spLocks/>
          </p:cNvSpPr>
          <p:nvPr/>
        </p:nvSpPr>
        <p:spPr>
          <a:xfrm>
            <a:off x="6126481" y="5109059"/>
            <a:ext cx="4480560" cy="1207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295E5B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Current situation within company walls</a:t>
            </a:r>
          </a:p>
          <a:p>
            <a:pPr lvl="1"/>
            <a:r>
              <a:rPr lang="en-US"/>
              <a:t>Challenges being faced</a:t>
            </a:r>
          </a:p>
          <a:p>
            <a:pPr lvl="1"/>
            <a:r>
              <a:rPr lang="en-US"/>
              <a:t>Areas that are performing well</a:t>
            </a:r>
          </a:p>
        </p:txBody>
      </p:sp>
    </p:spTree>
    <p:extLst>
      <p:ext uri="{BB962C8B-B14F-4D97-AF65-F5344CB8AC3E}">
        <p14:creationId xmlns:p14="http://schemas.microsoft.com/office/powerpoint/2010/main" val="18389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0F245-B360-4868-996F-86D2A398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Major Environmental Factor/Trends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5405B-9CE3-437B-9150-50E9CB17E5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Identify external factors that can or do impact the business’ ability to be successful.</a:t>
            </a:r>
            <a:endParaRPr lang="en-CA" dirty="0"/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3B82D2-2F96-4D06-8FE6-A101E9EF8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SWOT Analysis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29D14E-3F9B-49AC-97C3-E2F4F56DB3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Identify opportunities and threats that impact the business</a:t>
            </a:r>
          </a:p>
          <a:p>
            <a:r>
              <a:rPr lang="en-US" dirty="0"/>
              <a:t>Define the intrinsic strengths and weakness that exist in the company</a:t>
            </a:r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91AE19-08E4-4861-908C-AED99D89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Analysis</a:t>
            </a:r>
            <a:endParaRPr lang="en-CA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D78460-95F0-49C4-BA5E-495F5A8F3603}"/>
              </a:ext>
            </a:extLst>
          </p:cNvPr>
          <p:cNvGrpSpPr/>
          <p:nvPr/>
        </p:nvGrpSpPr>
        <p:grpSpPr>
          <a:xfrm>
            <a:off x="952648" y="3520105"/>
            <a:ext cx="4565608" cy="2140045"/>
            <a:chOff x="1176824" y="3672929"/>
            <a:chExt cx="4565608" cy="16961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068801-26F2-4E99-AD4B-94188A60ACF8}"/>
                </a:ext>
              </a:extLst>
            </p:cNvPr>
            <p:cNvSpPr/>
            <p:nvPr/>
          </p:nvSpPr>
          <p:spPr>
            <a:xfrm>
              <a:off x="1176824" y="3674441"/>
              <a:ext cx="1934286" cy="508157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r>
                <a:rPr lang="en-US" sz="1200" kern="0">
                  <a:latin typeface="Lato" panose="020F0502020204030203" pitchFamily="34" charset="0"/>
                </a:rPr>
                <a:t>Top 3 political / legal factors</a:t>
              </a:r>
            </a:p>
            <a:p>
              <a:pPr lvl="2"/>
              <a:endParaRPr lang="en-CA" sz="1200" kern="0">
                <a:latin typeface="Lato" panose="020F050202020403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E0810-DDF0-4EA9-B4AB-C149BE06669F}"/>
                </a:ext>
              </a:extLst>
            </p:cNvPr>
            <p:cNvSpPr/>
            <p:nvPr/>
          </p:nvSpPr>
          <p:spPr>
            <a:xfrm>
              <a:off x="3632188" y="3672929"/>
              <a:ext cx="2110243" cy="508156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r>
                <a:rPr lang="en-US" sz="1200" kern="0">
                  <a:latin typeface="Lato" panose="020F0502020204030203" pitchFamily="34" charset="0"/>
                </a:rPr>
                <a:t>Top 3 economic factors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CA23C0-3268-4C6C-9C33-E203E4EF063E}"/>
                </a:ext>
              </a:extLst>
            </p:cNvPr>
            <p:cNvSpPr/>
            <p:nvPr/>
          </p:nvSpPr>
          <p:spPr>
            <a:xfrm>
              <a:off x="1176824" y="4178223"/>
              <a:ext cx="1835524" cy="254767"/>
            </a:xfrm>
            <a:prstGeom prst="rect">
              <a:avLst/>
            </a:prstGeom>
            <a:solidFill>
              <a:srgbClr val="47A3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effectLst/>
                  <a:latin typeface="Lato" panose="020F0502020204030203" pitchFamily="34" charset="0"/>
                </a:rPr>
                <a:t>POLITICAL / LEGAL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D11CC4-BBF4-4DBA-8F10-656933B9C74F}"/>
                </a:ext>
              </a:extLst>
            </p:cNvPr>
            <p:cNvSpPr/>
            <p:nvPr/>
          </p:nvSpPr>
          <p:spPr>
            <a:xfrm>
              <a:off x="3824549" y="4145457"/>
              <a:ext cx="1917882" cy="238483"/>
            </a:xfrm>
            <a:prstGeom prst="rect">
              <a:avLst/>
            </a:prstGeom>
            <a:solidFill>
              <a:srgbClr val="295E5B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2E4F69"/>
              </a:contourClr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prstClr val="white"/>
                  </a:solidFill>
                  <a:effectLst/>
                  <a:latin typeface="Lato" panose="020F0502020204030203" pitchFamily="34" charset="0"/>
                </a:rPr>
                <a:t>ECONOMIC</a:t>
              </a: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7378FC68-B9D6-4BFA-B4F7-51FBA3CA4464}"/>
                </a:ext>
              </a:extLst>
            </p:cNvPr>
            <p:cNvSpPr/>
            <p:nvPr/>
          </p:nvSpPr>
          <p:spPr>
            <a:xfrm flipH="1">
              <a:off x="2882318" y="4073567"/>
              <a:ext cx="524670" cy="394061"/>
            </a:xfrm>
            <a:prstGeom prst="teardrop">
              <a:avLst/>
            </a:prstGeom>
            <a:solidFill>
              <a:srgbClr val="47A3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C6D560-8545-4FF7-8753-DCAFEA5CA7AC}"/>
                </a:ext>
              </a:extLst>
            </p:cNvPr>
            <p:cNvSpPr/>
            <p:nvPr/>
          </p:nvSpPr>
          <p:spPr>
            <a:xfrm>
              <a:off x="1177635" y="4731964"/>
              <a:ext cx="1933475" cy="637126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br>
                <a:rPr lang="en-US" sz="1200" kern="0">
                  <a:latin typeface="Lato" panose="020F0502020204030203" pitchFamily="34" charset="0"/>
                </a:rPr>
              </a:br>
              <a:r>
                <a:rPr lang="en-US" sz="1200" kern="0">
                  <a:latin typeface="Lato" panose="020F0502020204030203" pitchFamily="34" charset="0"/>
                </a:rPr>
                <a:t>Top 3 social external factors</a:t>
              </a:r>
              <a:endParaRPr lang="en-CA" sz="1200" kern="0">
                <a:latin typeface="Lato" panose="020F050202020403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1C7D3C-9074-4994-A8E9-F73A53920A87}"/>
                </a:ext>
              </a:extLst>
            </p:cNvPr>
            <p:cNvSpPr/>
            <p:nvPr/>
          </p:nvSpPr>
          <p:spPr>
            <a:xfrm>
              <a:off x="3632188" y="4687826"/>
              <a:ext cx="2110244" cy="681264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>
                <a:spcBef>
                  <a:spcPts val="1200"/>
                </a:spcBef>
              </a:pPr>
              <a:br>
                <a:rPr lang="en-US" sz="1200" kern="0" dirty="0">
                  <a:latin typeface="Lato" panose="020F0502020204030203" pitchFamily="34" charset="0"/>
                </a:rPr>
              </a:br>
              <a:r>
                <a:rPr lang="en-US" sz="1200" kern="0" dirty="0">
                  <a:latin typeface="Lato" panose="020F0502020204030203" pitchFamily="34" charset="0"/>
                </a:rPr>
                <a:t>Top 3 technological external factors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AA2870-8083-4910-BE2F-522247835154}"/>
                </a:ext>
              </a:extLst>
            </p:cNvPr>
            <p:cNvSpPr/>
            <p:nvPr/>
          </p:nvSpPr>
          <p:spPr>
            <a:xfrm>
              <a:off x="1176824" y="4492914"/>
              <a:ext cx="1835524" cy="254767"/>
            </a:xfrm>
            <a:prstGeom prst="rect">
              <a:avLst/>
            </a:prstGeom>
            <a:solidFill>
              <a:srgbClr val="409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prstClr val="white"/>
                  </a:solidFill>
                  <a:effectLst/>
                  <a:latin typeface="Lato" panose="020F0502020204030203" pitchFamily="34" charset="0"/>
                </a:rPr>
                <a:t>SOCIAL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7C109B-264C-48BC-8D6D-E32A1F0F8249}"/>
                </a:ext>
              </a:extLst>
            </p:cNvPr>
            <p:cNvSpPr/>
            <p:nvPr/>
          </p:nvSpPr>
          <p:spPr>
            <a:xfrm>
              <a:off x="3861347" y="4481771"/>
              <a:ext cx="1881084" cy="238483"/>
            </a:xfrm>
            <a:prstGeom prst="rect">
              <a:avLst/>
            </a:prstGeom>
            <a:solidFill>
              <a:srgbClr val="377D7A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2E4F69"/>
              </a:contourClr>
            </a:sp3d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>
                  <a:solidFill>
                    <a:prstClr val="white"/>
                  </a:solidFill>
                  <a:effectLst/>
                  <a:latin typeface="Lato" panose="020F0502020204030203" pitchFamily="34" charset="0"/>
                </a:rPr>
                <a:t>TECHNOLOGICAL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093F88-82CA-4BE6-A99E-ECBFA2474B9A}"/>
                </a:ext>
              </a:extLst>
            </p:cNvPr>
            <p:cNvGrpSpPr/>
            <p:nvPr/>
          </p:nvGrpSpPr>
          <p:grpSpPr>
            <a:xfrm>
              <a:off x="2882318" y="4388384"/>
              <a:ext cx="524670" cy="394061"/>
              <a:chOff x="4505226" y="2360671"/>
              <a:chExt cx="720000" cy="720000"/>
            </a:xfrm>
          </p:grpSpPr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3D1F9606-1347-436F-AC7D-8432DCBE7978}"/>
                  </a:ext>
                </a:extLst>
              </p:cNvPr>
              <p:cNvSpPr/>
              <p:nvPr/>
            </p:nvSpPr>
            <p:spPr>
              <a:xfrm flipH="1" flipV="1">
                <a:off x="4505226" y="2360671"/>
                <a:ext cx="720000" cy="720000"/>
              </a:xfrm>
              <a:prstGeom prst="teardrop">
                <a:avLst/>
              </a:prstGeom>
              <a:solidFill>
                <a:srgbClr val="4092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B2858A-AFA6-40D5-A8C5-31495EA092AB}"/>
                  </a:ext>
                </a:extLst>
              </p:cNvPr>
              <p:cNvSpPr txBox="1"/>
              <p:nvPr/>
            </p:nvSpPr>
            <p:spPr>
              <a:xfrm>
                <a:off x="4667980" y="2484055"/>
                <a:ext cx="431841" cy="44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Lato" panose="020F0502020204030203" pitchFamily="34" charset="0"/>
                  </a:rPr>
                  <a:t>S</a:t>
                </a:r>
                <a:endParaRPr lang="en-CA" sz="1400" b="1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6A1E5C-0FEB-40CB-85AA-404DF2F5CEDE}"/>
                </a:ext>
              </a:extLst>
            </p:cNvPr>
            <p:cNvGrpSpPr/>
            <p:nvPr/>
          </p:nvGrpSpPr>
          <p:grpSpPr>
            <a:xfrm>
              <a:off x="3352599" y="4388386"/>
              <a:ext cx="524670" cy="394061"/>
              <a:chOff x="5889167" y="2383226"/>
              <a:chExt cx="720000" cy="720000"/>
            </a:xfrm>
          </p:grpSpPr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9C0ACDCF-83B7-41DD-9620-5497C3812B40}"/>
                  </a:ext>
                </a:extLst>
              </p:cNvPr>
              <p:cNvSpPr/>
              <p:nvPr/>
            </p:nvSpPr>
            <p:spPr>
              <a:xfrm flipV="1">
                <a:off x="5889167" y="2383226"/>
                <a:ext cx="720000" cy="720000"/>
              </a:xfrm>
              <a:prstGeom prst="teardrop">
                <a:avLst/>
              </a:prstGeom>
              <a:solidFill>
                <a:srgbClr val="377D7A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2E4F69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49117A-0697-43F8-B0AA-F0EF93E1A760}"/>
                  </a:ext>
                </a:extLst>
              </p:cNvPr>
              <p:cNvSpPr txBox="1"/>
              <p:nvPr/>
            </p:nvSpPr>
            <p:spPr>
              <a:xfrm>
                <a:off x="6078837" y="2503773"/>
                <a:ext cx="431841" cy="44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  <a:latin typeface="Lato" panose="020F0502020204030203" pitchFamily="34" charset="0"/>
                  </a:rPr>
                  <a:t>T</a:t>
                </a:r>
                <a:endParaRPr lang="en-CA" sz="1400" b="1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AD2E54FC-E8AE-4740-B291-BF0B22E4778D}"/>
                </a:ext>
              </a:extLst>
            </p:cNvPr>
            <p:cNvSpPr/>
            <p:nvPr/>
          </p:nvSpPr>
          <p:spPr>
            <a:xfrm>
              <a:off x="3352599" y="4077262"/>
              <a:ext cx="524670" cy="394061"/>
            </a:xfrm>
            <a:prstGeom prst="teardrop">
              <a:avLst/>
            </a:prstGeom>
            <a:solidFill>
              <a:srgbClr val="295E5B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2E4F69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7501FC-7DBF-47BE-B215-E66C686DD546}"/>
              </a:ext>
            </a:extLst>
          </p:cNvPr>
          <p:cNvGrpSpPr/>
          <p:nvPr/>
        </p:nvGrpSpPr>
        <p:grpSpPr>
          <a:xfrm>
            <a:off x="5993344" y="3520105"/>
            <a:ext cx="4961168" cy="2140046"/>
            <a:chOff x="1261872" y="1989000"/>
            <a:chExt cx="8806053" cy="41512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DCAE99-306B-4E34-9786-736DC2EBA15F}"/>
                </a:ext>
              </a:extLst>
            </p:cNvPr>
            <p:cNvSpPr/>
            <p:nvPr/>
          </p:nvSpPr>
          <p:spPr>
            <a:xfrm>
              <a:off x="6107925" y="4534915"/>
              <a:ext cx="3960000" cy="1605354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endParaRPr lang="en-US" sz="1200" kern="0">
                <a:latin typeface="Lato" panose="020F0502020204030203" pitchFamily="34" charset="0"/>
              </a:endParaRPr>
            </a:p>
            <a:p>
              <a:pPr lvl="0"/>
              <a:r>
                <a:rPr lang="en-US" sz="1200" kern="0">
                  <a:latin typeface="Lato" panose="020F0502020204030203" pitchFamily="34" charset="0"/>
                </a:rPr>
                <a:t>Top 3 weaknesses in your business that put you at risk</a:t>
              </a:r>
              <a:endParaRPr lang="en-CA" sz="1200" kern="0">
                <a:latin typeface="Lato" panose="020F0502020204030203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A" sz="1200" kern="0">
                <a:latin typeface="Lato" panose="020F0502020204030203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A" sz="1200" kern="0">
                <a:latin typeface="Lato" panose="020F0502020204030203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68EAD5-F044-4330-BE19-ED92CE0A5F5D}"/>
                </a:ext>
              </a:extLst>
            </p:cNvPr>
            <p:cNvSpPr/>
            <p:nvPr/>
          </p:nvSpPr>
          <p:spPr>
            <a:xfrm>
              <a:off x="1261873" y="2020234"/>
              <a:ext cx="3960000" cy="1440000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r>
                <a:rPr lang="en-US" sz="1200" kern="0">
                  <a:latin typeface="Lato" panose="020F0502020204030203" pitchFamily="34" charset="0"/>
                </a:rPr>
                <a:t>Top 3 opportunities your business can capitalize on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2316E8-AB3F-4587-BBE0-82273FBA6E46}"/>
                </a:ext>
              </a:extLst>
            </p:cNvPr>
            <p:cNvSpPr/>
            <p:nvPr/>
          </p:nvSpPr>
          <p:spPr>
            <a:xfrm>
              <a:off x="1261872" y="4534917"/>
              <a:ext cx="3960000" cy="1605356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>
                <a:defRPr/>
              </a:pPr>
              <a:endParaRPr lang="en-US" sz="1200" kern="0">
                <a:latin typeface="Lato" panose="020F0502020204030203" pitchFamily="34" charset="0"/>
              </a:endParaRPr>
            </a:p>
            <a:p>
              <a:pPr>
                <a:defRPr/>
              </a:pPr>
              <a:r>
                <a:rPr lang="en-US" sz="1200" kern="0">
                  <a:latin typeface="Lato" panose="020F0502020204030203" pitchFamily="34" charset="0"/>
                </a:rPr>
                <a:t>Top 3 threats to your business that must be mitigated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314143-8126-4582-872D-EFD10203FAA5}"/>
                </a:ext>
              </a:extLst>
            </p:cNvPr>
            <p:cNvSpPr/>
            <p:nvPr/>
          </p:nvSpPr>
          <p:spPr>
            <a:xfrm>
              <a:off x="1261872" y="3171329"/>
              <a:ext cx="3960002" cy="586597"/>
            </a:xfrm>
            <a:prstGeom prst="rect">
              <a:avLst/>
            </a:prstGeom>
            <a:solidFill>
              <a:srgbClr val="47A3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Lato" panose="020F0502020204030203" pitchFamily="34" charset="0"/>
                </a:rPr>
                <a:t>OPPORTUNITIES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3ADF54-CD3B-4CA5-AA1B-357747E8237B}"/>
                </a:ext>
              </a:extLst>
            </p:cNvPr>
            <p:cNvSpPr/>
            <p:nvPr/>
          </p:nvSpPr>
          <p:spPr>
            <a:xfrm>
              <a:off x="1279721" y="4004532"/>
              <a:ext cx="3960000" cy="586597"/>
            </a:xfrm>
            <a:prstGeom prst="rect">
              <a:avLst/>
            </a:prstGeom>
            <a:solidFill>
              <a:srgbClr val="409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Lato" panose="020F0502020204030203" pitchFamily="34" charset="0"/>
                </a:rPr>
                <a:t>THREATS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9CA87C-2155-4B03-9B96-3B2185F2898A}"/>
                </a:ext>
              </a:extLst>
            </p:cNvPr>
            <p:cNvSpPr/>
            <p:nvPr/>
          </p:nvSpPr>
          <p:spPr>
            <a:xfrm>
              <a:off x="6107925" y="4004532"/>
              <a:ext cx="3960000" cy="586597"/>
            </a:xfrm>
            <a:prstGeom prst="rect">
              <a:avLst/>
            </a:prstGeom>
            <a:solidFill>
              <a:srgbClr val="377D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Lato" panose="020F0502020204030203" pitchFamily="34" charset="0"/>
                </a:rPr>
                <a:t>WEAKNESSES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82B5B31-1228-40D2-8C7B-89F86C1E7BF7}"/>
                </a:ext>
              </a:extLst>
            </p:cNvPr>
            <p:cNvSpPr/>
            <p:nvPr/>
          </p:nvSpPr>
          <p:spPr>
            <a:xfrm>
              <a:off x="6098872" y="1989000"/>
              <a:ext cx="3960000" cy="1440000"/>
            </a:xfrm>
            <a:prstGeom prst="rect">
              <a:avLst/>
            </a:prstGeom>
            <a:solidFill>
              <a:srgbClr val="F1F0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lvl="0"/>
              <a:r>
                <a:rPr lang="en-US" sz="1200" kern="0">
                  <a:latin typeface="Lato" panose="020F0502020204030203" pitchFamily="34" charset="0"/>
                </a:rPr>
                <a:t>Top 3 strengths your business can capitalize on</a:t>
              </a: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51BA1C68-78DB-4BFF-A980-43355ED0D1EA}"/>
                </a:ext>
              </a:extLst>
            </p:cNvPr>
            <p:cNvSpPr/>
            <p:nvPr/>
          </p:nvSpPr>
          <p:spPr>
            <a:xfrm>
              <a:off x="4688493" y="2939213"/>
              <a:ext cx="1051560" cy="1051560"/>
            </a:xfrm>
            <a:prstGeom prst="diamond">
              <a:avLst/>
            </a:prstGeom>
            <a:solidFill>
              <a:srgbClr val="47A3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O</a:t>
              </a:r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7661C8B0-D5E1-4C32-844B-F34ACF47D918}"/>
                </a:ext>
              </a:extLst>
            </p:cNvPr>
            <p:cNvSpPr/>
            <p:nvPr/>
          </p:nvSpPr>
          <p:spPr>
            <a:xfrm>
              <a:off x="4701541" y="3779855"/>
              <a:ext cx="1051560" cy="1051560"/>
            </a:xfrm>
            <a:prstGeom prst="diamond">
              <a:avLst/>
            </a:prstGeom>
            <a:solidFill>
              <a:srgbClr val="409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T</a:t>
              </a:r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67BBB820-1386-4E6A-BDC5-97E201C82573}"/>
                </a:ext>
              </a:extLst>
            </p:cNvPr>
            <p:cNvSpPr/>
            <p:nvPr/>
          </p:nvSpPr>
          <p:spPr>
            <a:xfrm>
              <a:off x="5590699" y="3773858"/>
              <a:ext cx="1051560" cy="1051560"/>
            </a:xfrm>
            <a:prstGeom prst="diamond">
              <a:avLst/>
            </a:prstGeom>
            <a:solidFill>
              <a:srgbClr val="377D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W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2CC5CA2-D99B-4EB2-9434-18EBE462D9F1}"/>
                </a:ext>
              </a:extLst>
            </p:cNvPr>
            <p:cNvSpPr/>
            <p:nvPr/>
          </p:nvSpPr>
          <p:spPr>
            <a:xfrm>
              <a:off x="6107925" y="3181169"/>
              <a:ext cx="3960000" cy="586597"/>
            </a:xfrm>
            <a:prstGeom prst="rect">
              <a:avLst/>
            </a:prstGeom>
            <a:solidFill>
              <a:srgbClr val="295E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>
                  <a:solidFill>
                    <a:prstClr val="white"/>
                  </a:solidFill>
                  <a:latin typeface="Lato" panose="020F0502020204030203" pitchFamily="34" charset="0"/>
                </a:rPr>
                <a:t>STRENGTHS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Lato" panose="020F0502020204030203" pitchFamily="34" charset="0"/>
              </a:endParaRPr>
            </a:p>
          </p:txBody>
        </p:sp>
        <p:sp>
          <p:nvSpPr>
            <p:cNvPr id="50" name="Diamond 49">
              <a:extLst>
                <a:ext uri="{FF2B5EF4-FFF2-40B4-BE49-F238E27FC236}">
                  <a16:creationId xmlns:a16="http://schemas.microsoft.com/office/drawing/2014/main" id="{8E0909F0-7010-496C-A24F-0360446B8AA7}"/>
                </a:ext>
              </a:extLst>
            </p:cNvPr>
            <p:cNvSpPr/>
            <p:nvPr/>
          </p:nvSpPr>
          <p:spPr>
            <a:xfrm>
              <a:off x="5580692" y="2952803"/>
              <a:ext cx="1051560" cy="1051560"/>
            </a:xfrm>
            <a:prstGeom prst="diamond">
              <a:avLst/>
            </a:prstGeom>
            <a:solidFill>
              <a:srgbClr val="295E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17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4758A-5CF1-49FC-818F-F74243EBF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r>
              <a:rPr lang="en-CA" dirty="0"/>
              <a:t>Define your competitors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DA027-5E5D-4CD8-B17F-32E078FA1D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W</a:t>
            </a:r>
            <a:r>
              <a:rPr lang="en-CA" dirty="0"/>
              <a:t>ho do you compete against in each service/product segment?</a:t>
            </a:r>
          </a:p>
          <a:p>
            <a:r>
              <a:rPr lang="en-US" dirty="0"/>
              <a:t>What are they known for in the market?</a:t>
            </a:r>
          </a:p>
          <a:p>
            <a:r>
              <a:rPr lang="en-US" dirty="0"/>
              <a:t>Why do Customers go to them over other options?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28BD-E636-46E3-930A-F3F1DC681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US" dirty="0"/>
              <a:t>Breakdown the Competitive Landscape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C4AB8-D1B0-4452-92EC-8D404E996B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possible breakdowns:</a:t>
            </a:r>
          </a:p>
          <a:p>
            <a:pPr lvl="1"/>
            <a:r>
              <a:rPr lang="en-US" sz="1800" dirty="0"/>
              <a:t>Market share by firm (if limited players)</a:t>
            </a:r>
          </a:p>
          <a:p>
            <a:pPr lvl="1"/>
            <a:r>
              <a:rPr lang="en-US" sz="1800" dirty="0"/>
              <a:t>Types of firms operating in this space</a:t>
            </a:r>
          </a:p>
          <a:p>
            <a:pPr lvl="1"/>
            <a:r>
              <a:rPr lang="en-US" sz="1800" dirty="0"/>
              <a:t>Average revenue</a:t>
            </a:r>
          </a:p>
          <a:p>
            <a:pPr lvl="1"/>
            <a:r>
              <a:rPr lang="en-US" sz="1800" dirty="0"/>
              <a:t>Average profit margins</a:t>
            </a:r>
          </a:p>
          <a:p>
            <a:pPr lvl="1"/>
            <a:r>
              <a:rPr lang="en-US" sz="1800" dirty="0"/>
              <a:t>Market size</a:t>
            </a:r>
          </a:p>
          <a:p>
            <a:pPr lvl="1"/>
            <a:r>
              <a:rPr lang="en-US" sz="1800" dirty="0"/>
              <a:t>Industry growth</a:t>
            </a:r>
          </a:p>
          <a:p>
            <a:pPr lvl="1"/>
            <a:r>
              <a:rPr lang="en-US" sz="1800" dirty="0"/>
              <a:t>Fragmentation </a:t>
            </a:r>
          </a:p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A3F4D-2FB1-4525-B935-2CC6C8B0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External Analysis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2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309F9-8B03-4C36-ACDA-686CC494F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r>
              <a:rPr lang="en-US" dirty="0"/>
              <a:t>Stakeholders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DA027-5E5D-4CD8-B17F-32E078FA1D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Customers</a:t>
            </a:r>
          </a:p>
          <a:p>
            <a:pPr lvl="1"/>
            <a:r>
              <a:rPr lang="en-US" dirty="0"/>
              <a:t>What are customers seeking?</a:t>
            </a:r>
          </a:p>
          <a:p>
            <a:pPr lvl="1"/>
            <a:r>
              <a:rPr lang="en-US" dirty="0"/>
              <a:t>What are their expectations?</a:t>
            </a:r>
          </a:p>
          <a:p>
            <a:r>
              <a:rPr lang="en-US" dirty="0"/>
              <a:t>Partners</a:t>
            </a:r>
          </a:p>
          <a:p>
            <a:pPr lvl="1"/>
            <a:r>
              <a:rPr lang="en-US" dirty="0"/>
              <a:t>Who do you use as partners?</a:t>
            </a:r>
          </a:p>
          <a:p>
            <a:pPr lvl="1"/>
            <a:r>
              <a:rPr lang="en-US" dirty="0"/>
              <a:t>What is their influence?</a:t>
            </a:r>
          </a:p>
          <a:p>
            <a:pPr lvl="1"/>
            <a:r>
              <a:rPr lang="en-US" dirty="0"/>
              <a:t>What are they hoping to gain from the relationship?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3D6CD-9B7B-49C9-92D3-5B356DEBC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CA" dirty="0"/>
              <a:t>Industry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2ECFDA-A69F-4ACA-924E-9FF834FAA4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 each area below:</a:t>
            </a:r>
          </a:p>
          <a:p>
            <a:pPr lvl="1"/>
            <a:r>
              <a:rPr lang="en-US" dirty="0"/>
              <a:t>Identify score</a:t>
            </a:r>
          </a:p>
          <a:p>
            <a:pPr lvl="1"/>
            <a:r>
              <a:rPr lang="en-US" dirty="0"/>
              <a:t>Key points to justify the score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A3F4D-2FB1-4525-B935-2CC6C8B0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External Analysis</a:t>
            </a:r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7CBB84-EB82-47DC-8F25-9016AF4D0724}"/>
              </a:ext>
            </a:extLst>
          </p:cNvPr>
          <p:cNvGrpSpPr/>
          <p:nvPr/>
        </p:nvGrpSpPr>
        <p:grpSpPr>
          <a:xfrm>
            <a:off x="6051146" y="3352990"/>
            <a:ext cx="4555894" cy="2328717"/>
            <a:chOff x="6540578" y="3362417"/>
            <a:chExt cx="4555894" cy="232871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03737F0-95FE-45FD-A799-4BA991D75E97}"/>
                </a:ext>
              </a:extLst>
            </p:cNvPr>
            <p:cNvGrpSpPr/>
            <p:nvPr/>
          </p:nvGrpSpPr>
          <p:grpSpPr>
            <a:xfrm>
              <a:off x="7772894" y="3641280"/>
              <a:ext cx="1800000" cy="1800000"/>
              <a:chOff x="8353425" y="3578793"/>
              <a:chExt cx="1800000" cy="1800000"/>
            </a:xfrm>
          </p:grpSpPr>
          <p:grpSp>
            <p:nvGrpSpPr>
              <p:cNvPr id="21" name="组合 4">
                <a:extLst>
                  <a:ext uri="{FF2B5EF4-FFF2-40B4-BE49-F238E27FC236}">
                    <a16:creationId xmlns:a16="http://schemas.microsoft.com/office/drawing/2014/main" id="{8642D59F-A686-42D0-997F-E62630E05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53425" y="3578793"/>
                <a:ext cx="1800000" cy="1800000"/>
                <a:chOff x="857223" y="954920"/>
                <a:chExt cx="3357586" cy="3406892"/>
              </a:xfrm>
              <a:noFill/>
            </p:grpSpPr>
            <p:sp>
              <p:nvSpPr>
                <p:cNvPr id="22" name="椭圆 6">
                  <a:extLst>
                    <a:ext uri="{FF2B5EF4-FFF2-40B4-BE49-F238E27FC236}">
                      <a16:creationId xmlns:a16="http://schemas.microsoft.com/office/drawing/2014/main" id="{B59CCFBC-606F-4455-B6D4-A04D576C227B}"/>
                    </a:ext>
                  </a:extLst>
                </p:cNvPr>
                <p:cNvSpPr/>
                <p:nvPr/>
              </p:nvSpPr>
              <p:spPr>
                <a:xfrm rot="1906325">
                  <a:off x="2063770" y="954920"/>
                  <a:ext cx="1029114" cy="3356929"/>
                </a:xfrm>
                <a:prstGeom prst="ellipse">
                  <a:avLst/>
                </a:prstGeom>
                <a:grpFill/>
                <a:ln w="9525">
                  <a:solidFill>
                    <a:srgbClr val="295E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23" name="椭圆 8">
                  <a:extLst>
                    <a:ext uri="{FF2B5EF4-FFF2-40B4-BE49-F238E27FC236}">
                      <a16:creationId xmlns:a16="http://schemas.microsoft.com/office/drawing/2014/main" id="{B5AF6A44-FE6C-4CAC-A8BD-CCDFF2DF86C0}"/>
                    </a:ext>
                  </a:extLst>
                </p:cNvPr>
                <p:cNvSpPr/>
                <p:nvPr/>
              </p:nvSpPr>
              <p:spPr>
                <a:xfrm rot="19526860">
                  <a:off x="2108811" y="1004883"/>
                  <a:ext cx="1030478" cy="3356929"/>
                </a:xfrm>
                <a:prstGeom prst="ellipse">
                  <a:avLst/>
                </a:prstGeom>
                <a:grpFill/>
                <a:ln w="9525">
                  <a:solidFill>
                    <a:srgbClr val="295E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24" name="椭圆 9">
                  <a:extLst>
                    <a:ext uri="{FF2B5EF4-FFF2-40B4-BE49-F238E27FC236}">
                      <a16:creationId xmlns:a16="http://schemas.microsoft.com/office/drawing/2014/main" id="{8F9BF760-DCBE-47EE-A85B-35D8CBF685CF}"/>
                    </a:ext>
                  </a:extLst>
                </p:cNvPr>
                <p:cNvSpPr/>
                <p:nvPr/>
              </p:nvSpPr>
              <p:spPr>
                <a:xfrm rot="16200000">
                  <a:off x="2035717" y="964719"/>
                  <a:ext cx="1000598" cy="3357586"/>
                </a:xfrm>
                <a:prstGeom prst="ellipse">
                  <a:avLst/>
                </a:prstGeom>
                <a:grpFill/>
                <a:ln w="9525">
                  <a:solidFill>
                    <a:srgbClr val="295E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24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25" name="文本框 2">
                <a:extLst>
                  <a:ext uri="{FF2B5EF4-FFF2-40B4-BE49-F238E27FC236}">
                    <a16:creationId xmlns:a16="http://schemas.microsoft.com/office/drawing/2014/main" id="{66EF8262-A3A7-4172-884F-EC95A61C265B}"/>
                  </a:ext>
                </a:extLst>
              </p:cNvPr>
              <p:cNvSpPr txBox="1"/>
              <p:nvPr/>
            </p:nvSpPr>
            <p:spPr>
              <a:xfrm>
                <a:off x="8814035" y="4268481"/>
                <a:ext cx="946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A" sz="1200" b="1" kern="0">
                    <a:solidFill>
                      <a:srgbClr val="295E5B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Overall: Score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732FF31-49A9-45ED-B74E-95710AC95097}"/>
                </a:ext>
              </a:extLst>
            </p:cNvPr>
            <p:cNvGrpSpPr/>
            <p:nvPr/>
          </p:nvGrpSpPr>
          <p:grpSpPr>
            <a:xfrm>
              <a:off x="7747373" y="3362417"/>
              <a:ext cx="1941145" cy="424650"/>
              <a:chOff x="2443186" y="2119026"/>
              <a:chExt cx="3180392" cy="424650"/>
            </a:xfrm>
          </p:grpSpPr>
          <p:sp>
            <p:nvSpPr>
              <p:cNvPr id="57" name="矩形 9">
                <a:extLst>
                  <a:ext uri="{FF2B5EF4-FFF2-40B4-BE49-F238E27FC236}">
                    <a16:creationId xmlns:a16="http://schemas.microsoft.com/office/drawing/2014/main" id="{C43703D5-0527-4E6E-8C14-2F48B3B3C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2047" y="2119026"/>
                <a:ext cx="291941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000" b="1" kern="0">
                    <a:solidFill>
                      <a:srgbClr val="404040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Threat of Entry – Score </a:t>
                </a:r>
              </a:p>
            </p:txBody>
          </p:sp>
          <p:grpSp>
            <p:nvGrpSpPr>
              <p:cNvPr id="58" name="组合 16">
                <a:extLst>
                  <a:ext uri="{FF2B5EF4-FFF2-40B4-BE49-F238E27FC236}">
                    <a16:creationId xmlns:a16="http://schemas.microsoft.com/office/drawing/2014/main" id="{EFB8F020-908E-488B-9C01-D5DBC2534F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86" y="2179107"/>
                <a:ext cx="302920" cy="187182"/>
                <a:chOff x="3000364" y="642924"/>
                <a:chExt cx="428628" cy="321471"/>
              </a:xfrm>
              <a:solidFill>
                <a:srgbClr val="295E5B">
                  <a:alpha val="70000"/>
                </a:srgbClr>
              </a:solidFill>
            </p:grpSpPr>
            <p:sp>
              <p:nvSpPr>
                <p:cNvPr id="60" name="等腰三角形 34">
                  <a:extLst>
                    <a:ext uri="{FF2B5EF4-FFF2-40B4-BE49-F238E27FC236}">
                      <a16:creationId xmlns:a16="http://schemas.microsoft.com/office/drawing/2014/main" id="{C435B849-2E12-482E-B95E-4D2CD66FBFCD}"/>
                    </a:ext>
                  </a:extLst>
                </p:cNvPr>
                <p:cNvSpPr/>
                <p:nvPr/>
              </p:nvSpPr>
              <p:spPr>
                <a:xfrm rot="5400000">
                  <a:off x="3125380" y="660784"/>
                  <a:ext cx="321471" cy="28575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61" name="等腰三角形 35">
                  <a:extLst>
                    <a:ext uri="{FF2B5EF4-FFF2-40B4-BE49-F238E27FC236}">
                      <a16:creationId xmlns:a16="http://schemas.microsoft.com/office/drawing/2014/main" id="{C871A2FD-8F34-40B3-93E5-DAA848F7676F}"/>
                    </a:ext>
                  </a:extLst>
                </p:cNvPr>
                <p:cNvSpPr/>
                <p:nvPr/>
              </p:nvSpPr>
              <p:spPr>
                <a:xfrm rot="5400000">
                  <a:off x="2982504" y="696503"/>
                  <a:ext cx="250033" cy="2143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59" name="矩形 16">
                <a:extLst>
                  <a:ext uri="{FF2B5EF4-FFF2-40B4-BE49-F238E27FC236}">
                    <a16:creationId xmlns:a16="http://schemas.microsoft.com/office/drawing/2014/main" id="{C9831AB3-82D4-467B-B9B7-4B5929B3F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76" y="2312844"/>
                <a:ext cx="2817502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85725" indent="-8572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>
                    <a:solidFill>
                      <a:srgbClr val="404040"/>
                    </a:solidFill>
                    <a:latin typeface="Lato" panose="020F0502020204030203" pitchFamily="34" charset="0"/>
                    <a:cs typeface="Times New Roman" panose="02020603050405020304" pitchFamily="18" charset="0"/>
                  </a:rPr>
                  <a:t>Key point(s) to justify score</a:t>
                </a:r>
                <a:endParaRPr lang="en-CA" sz="900">
                  <a:solidFill>
                    <a:srgbClr val="404040"/>
                  </a:solidFill>
                  <a:latin typeface="Lato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CD027E1-56E4-405D-90A5-655029105962}"/>
                </a:ext>
              </a:extLst>
            </p:cNvPr>
            <p:cNvGrpSpPr/>
            <p:nvPr/>
          </p:nvGrpSpPr>
          <p:grpSpPr>
            <a:xfrm>
              <a:off x="6540578" y="4287516"/>
              <a:ext cx="1479357" cy="563150"/>
              <a:chOff x="2443186" y="2119026"/>
              <a:chExt cx="3180392" cy="563150"/>
            </a:xfrm>
          </p:grpSpPr>
          <p:sp>
            <p:nvSpPr>
              <p:cNvPr id="63" name="矩形 9">
                <a:extLst>
                  <a:ext uri="{FF2B5EF4-FFF2-40B4-BE49-F238E27FC236}">
                    <a16:creationId xmlns:a16="http://schemas.microsoft.com/office/drawing/2014/main" id="{247F2539-0581-4E10-A097-B6A676CB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2048" y="2119026"/>
                <a:ext cx="291941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000" b="1" kern="0">
                    <a:solidFill>
                      <a:srgbClr val="404040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Suppliers – Score </a:t>
                </a:r>
              </a:p>
            </p:txBody>
          </p:sp>
          <p:grpSp>
            <p:nvGrpSpPr>
              <p:cNvPr id="64" name="组合 16">
                <a:extLst>
                  <a:ext uri="{FF2B5EF4-FFF2-40B4-BE49-F238E27FC236}">
                    <a16:creationId xmlns:a16="http://schemas.microsoft.com/office/drawing/2014/main" id="{6C8FCC77-1D6A-4816-A1C1-ED703EC0BD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86" y="2179107"/>
                <a:ext cx="302920" cy="187182"/>
                <a:chOff x="3000364" y="642924"/>
                <a:chExt cx="428628" cy="321471"/>
              </a:xfrm>
              <a:solidFill>
                <a:srgbClr val="295E5B">
                  <a:alpha val="70000"/>
                </a:srgbClr>
              </a:solidFill>
            </p:grpSpPr>
            <p:sp>
              <p:nvSpPr>
                <p:cNvPr id="66" name="等腰三角形 34">
                  <a:extLst>
                    <a:ext uri="{FF2B5EF4-FFF2-40B4-BE49-F238E27FC236}">
                      <a16:creationId xmlns:a16="http://schemas.microsoft.com/office/drawing/2014/main" id="{95F2A685-3E63-4CE7-B0E4-BE55F5C6F435}"/>
                    </a:ext>
                  </a:extLst>
                </p:cNvPr>
                <p:cNvSpPr/>
                <p:nvPr/>
              </p:nvSpPr>
              <p:spPr>
                <a:xfrm rot="5400000">
                  <a:off x="3125380" y="660784"/>
                  <a:ext cx="321471" cy="28575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67" name="等腰三角形 35">
                  <a:extLst>
                    <a:ext uri="{FF2B5EF4-FFF2-40B4-BE49-F238E27FC236}">
                      <a16:creationId xmlns:a16="http://schemas.microsoft.com/office/drawing/2014/main" id="{75D37943-67E9-4DBA-9E92-AEDA3F26DDF2}"/>
                    </a:ext>
                  </a:extLst>
                </p:cNvPr>
                <p:cNvSpPr/>
                <p:nvPr/>
              </p:nvSpPr>
              <p:spPr>
                <a:xfrm rot="5400000">
                  <a:off x="2982504" y="696503"/>
                  <a:ext cx="250033" cy="2143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65" name="矩形 16">
                <a:extLst>
                  <a:ext uri="{FF2B5EF4-FFF2-40B4-BE49-F238E27FC236}">
                    <a16:creationId xmlns:a16="http://schemas.microsoft.com/office/drawing/2014/main" id="{C0068B07-4DA9-44E0-AEF3-16E12D47E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76" y="2312844"/>
                <a:ext cx="28175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85725" indent="-8572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>
                    <a:solidFill>
                      <a:srgbClr val="404040"/>
                    </a:solidFill>
                    <a:latin typeface="Lato" panose="020F0502020204030203" pitchFamily="34" charset="0"/>
                    <a:cs typeface="Times New Roman" panose="02020603050405020304" pitchFamily="18" charset="0"/>
                  </a:rPr>
                  <a:t>Key point(s) to justify score</a:t>
                </a:r>
                <a:endParaRPr lang="en-CA" sz="900">
                  <a:solidFill>
                    <a:srgbClr val="404040"/>
                  </a:solidFill>
                  <a:latin typeface="Lato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7F8A084-37CB-4986-8F75-A54E70D18FB8}"/>
                </a:ext>
              </a:extLst>
            </p:cNvPr>
            <p:cNvGrpSpPr/>
            <p:nvPr/>
          </p:nvGrpSpPr>
          <p:grpSpPr>
            <a:xfrm>
              <a:off x="6825527" y="5127984"/>
              <a:ext cx="1808565" cy="563150"/>
              <a:chOff x="2443186" y="2119026"/>
              <a:chExt cx="3180392" cy="563150"/>
            </a:xfrm>
          </p:grpSpPr>
          <p:sp>
            <p:nvSpPr>
              <p:cNvPr id="69" name="矩形 9">
                <a:extLst>
                  <a:ext uri="{FF2B5EF4-FFF2-40B4-BE49-F238E27FC236}">
                    <a16:creationId xmlns:a16="http://schemas.microsoft.com/office/drawing/2014/main" id="{1B1EDBC4-7554-420C-8058-45A2921D9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2046" y="2119026"/>
                <a:ext cx="291941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000" b="1" kern="0">
                    <a:solidFill>
                      <a:srgbClr val="404040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Substitution – Score </a:t>
                </a:r>
              </a:p>
            </p:txBody>
          </p:sp>
          <p:grpSp>
            <p:nvGrpSpPr>
              <p:cNvPr id="70" name="组合 16">
                <a:extLst>
                  <a:ext uri="{FF2B5EF4-FFF2-40B4-BE49-F238E27FC236}">
                    <a16:creationId xmlns:a16="http://schemas.microsoft.com/office/drawing/2014/main" id="{63BA7480-C40E-4831-A614-97160FFFF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86" y="2179107"/>
                <a:ext cx="302920" cy="187182"/>
                <a:chOff x="3000364" y="642924"/>
                <a:chExt cx="428628" cy="321471"/>
              </a:xfrm>
              <a:solidFill>
                <a:srgbClr val="295E5B">
                  <a:alpha val="70000"/>
                </a:srgbClr>
              </a:solidFill>
            </p:grpSpPr>
            <p:sp>
              <p:nvSpPr>
                <p:cNvPr id="72" name="等腰三角形 34">
                  <a:extLst>
                    <a:ext uri="{FF2B5EF4-FFF2-40B4-BE49-F238E27FC236}">
                      <a16:creationId xmlns:a16="http://schemas.microsoft.com/office/drawing/2014/main" id="{C3E6EC26-C0F7-46D9-87EB-A99556848826}"/>
                    </a:ext>
                  </a:extLst>
                </p:cNvPr>
                <p:cNvSpPr/>
                <p:nvPr/>
              </p:nvSpPr>
              <p:spPr>
                <a:xfrm rot="5400000">
                  <a:off x="3125380" y="660784"/>
                  <a:ext cx="321471" cy="28575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73" name="等腰三角形 35">
                  <a:extLst>
                    <a:ext uri="{FF2B5EF4-FFF2-40B4-BE49-F238E27FC236}">
                      <a16:creationId xmlns:a16="http://schemas.microsoft.com/office/drawing/2014/main" id="{3AA24C24-DAA0-471F-8AB6-00E4A5D7113E}"/>
                    </a:ext>
                  </a:extLst>
                </p:cNvPr>
                <p:cNvSpPr/>
                <p:nvPr/>
              </p:nvSpPr>
              <p:spPr>
                <a:xfrm rot="5400000">
                  <a:off x="2982504" y="696503"/>
                  <a:ext cx="250033" cy="2143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71" name="矩形 16">
                <a:extLst>
                  <a:ext uri="{FF2B5EF4-FFF2-40B4-BE49-F238E27FC236}">
                    <a16:creationId xmlns:a16="http://schemas.microsoft.com/office/drawing/2014/main" id="{35CE1662-BC68-439D-B612-99E5DAF9A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75" y="2312844"/>
                <a:ext cx="28175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85725" indent="-8572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>
                    <a:solidFill>
                      <a:srgbClr val="404040"/>
                    </a:solidFill>
                    <a:latin typeface="Lato" panose="020F0502020204030203" pitchFamily="34" charset="0"/>
                    <a:cs typeface="Times New Roman" panose="02020603050405020304" pitchFamily="18" charset="0"/>
                  </a:rPr>
                  <a:t>Key point(s) to justify score</a:t>
                </a:r>
                <a:endParaRPr lang="en-CA" sz="900">
                  <a:solidFill>
                    <a:srgbClr val="404040"/>
                  </a:solidFill>
                  <a:latin typeface="Lato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383F0A-97C5-42E1-B791-D1DFC6412D72}"/>
                </a:ext>
              </a:extLst>
            </p:cNvPr>
            <p:cNvGrpSpPr/>
            <p:nvPr/>
          </p:nvGrpSpPr>
          <p:grpSpPr>
            <a:xfrm>
              <a:off x="9308874" y="5127984"/>
              <a:ext cx="1602204" cy="563150"/>
              <a:chOff x="2443186" y="2119026"/>
              <a:chExt cx="3180392" cy="563150"/>
            </a:xfrm>
          </p:grpSpPr>
          <p:sp>
            <p:nvSpPr>
              <p:cNvPr id="75" name="矩形 9">
                <a:extLst>
                  <a:ext uri="{FF2B5EF4-FFF2-40B4-BE49-F238E27FC236}">
                    <a16:creationId xmlns:a16="http://schemas.microsoft.com/office/drawing/2014/main" id="{F7C4B845-D913-4479-B5A7-6D6690B8C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2048" y="2119026"/>
                <a:ext cx="29194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000" b="1" kern="0">
                    <a:solidFill>
                      <a:srgbClr val="404040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Rivalry – Score </a:t>
                </a:r>
              </a:p>
            </p:txBody>
          </p:sp>
          <p:grpSp>
            <p:nvGrpSpPr>
              <p:cNvPr id="76" name="组合 16">
                <a:extLst>
                  <a:ext uri="{FF2B5EF4-FFF2-40B4-BE49-F238E27FC236}">
                    <a16:creationId xmlns:a16="http://schemas.microsoft.com/office/drawing/2014/main" id="{C339C63A-70D4-4763-92D0-D132BC6AE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86" y="2179107"/>
                <a:ext cx="302920" cy="187182"/>
                <a:chOff x="3000364" y="642924"/>
                <a:chExt cx="428628" cy="321471"/>
              </a:xfrm>
              <a:solidFill>
                <a:srgbClr val="295E5B">
                  <a:alpha val="70000"/>
                </a:srgbClr>
              </a:solidFill>
            </p:grpSpPr>
            <p:sp>
              <p:nvSpPr>
                <p:cNvPr id="78" name="等腰三角形 34">
                  <a:extLst>
                    <a:ext uri="{FF2B5EF4-FFF2-40B4-BE49-F238E27FC236}">
                      <a16:creationId xmlns:a16="http://schemas.microsoft.com/office/drawing/2014/main" id="{3420EF77-5DCA-41A0-B82A-444E8C185194}"/>
                    </a:ext>
                  </a:extLst>
                </p:cNvPr>
                <p:cNvSpPr/>
                <p:nvPr/>
              </p:nvSpPr>
              <p:spPr>
                <a:xfrm rot="5400000">
                  <a:off x="3125380" y="660784"/>
                  <a:ext cx="321471" cy="28575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79" name="等腰三角形 35">
                  <a:extLst>
                    <a:ext uri="{FF2B5EF4-FFF2-40B4-BE49-F238E27FC236}">
                      <a16:creationId xmlns:a16="http://schemas.microsoft.com/office/drawing/2014/main" id="{EF561239-CF7D-435B-AE0E-AB3568AC1A15}"/>
                    </a:ext>
                  </a:extLst>
                </p:cNvPr>
                <p:cNvSpPr/>
                <p:nvPr/>
              </p:nvSpPr>
              <p:spPr>
                <a:xfrm rot="5400000">
                  <a:off x="2982504" y="696503"/>
                  <a:ext cx="250033" cy="2143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77" name="矩形 16">
                <a:extLst>
                  <a:ext uri="{FF2B5EF4-FFF2-40B4-BE49-F238E27FC236}">
                    <a16:creationId xmlns:a16="http://schemas.microsoft.com/office/drawing/2014/main" id="{17FA4477-F921-4288-85A1-6B9177DCB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76" y="2312844"/>
                <a:ext cx="28175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85725" indent="-8572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>
                    <a:solidFill>
                      <a:srgbClr val="404040"/>
                    </a:solidFill>
                    <a:latin typeface="Lato" panose="020F0502020204030203" pitchFamily="34" charset="0"/>
                    <a:cs typeface="Times New Roman" panose="02020603050405020304" pitchFamily="18" charset="0"/>
                  </a:rPr>
                  <a:t>Key point(s) to justify score</a:t>
                </a:r>
                <a:endParaRPr lang="en-CA" sz="900">
                  <a:solidFill>
                    <a:srgbClr val="404040"/>
                  </a:solidFill>
                  <a:latin typeface="Lato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1F43824-14A6-4981-A127-7453E642F979}"/>
                </a:ext>
              </a:extLst>
            </p:cNvPr>
            <p:cNvGrpSpPr/>
            <p:nvPr/>
          </p:nvGrpSpPr>
          <p:grpSpPr>
            <a:xfrm>
              <a:off x="9635562" y="4287516"/>
              <a:ext cx="1460910" cy="563150"/>
              <a:chOff x="2443186" y="2119026"/>
              <a:chExt cx="3180392" cy="563150"/>
            </a:xfrm>
          </p:grpSpPr>
          <p:sp>
            <p:nvSpPr>
              <p:cNvPr id="81" name="矩形 9">
                <a:extLst>
                  <a:ext uri="{FF2B5EF4-FFF2-40B4-BE49-F238E27FC236}">
                    <a16:creationId xmlns:a16="http://schemas.microsoft.com/office/drawing/2014/main" id="{2EDF340D-831D-48DE-991D-FF7BC9D85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2048" y="2119026"/>
                <a:ext cx="291941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1000" b="1" kern="0">
                    <a:solidFill>
                      <a:srgbClr val="404040"/>
                    </a:solidFill>
                    <a:latin typeface="Lato" panose="020F0502020204030203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Buyers – Score </a:t>
                </a:r>
              </a:p>
            </p:txBody>
          </p:sp>
          <p:grpSp>
            <p:nvGrpSpPr>
              <p:cNvPr id="82" name="组合 16">
                <a:extLst>
                  <a:ext uri="{FF2B5EF4-FFF2-40B4-BE49-F238E27FC236}">
                    <a16:creationId xmlns:a16="http://schemas.microsoft.com/office/drawing/2014/main" id="{38921C2E-32C5-46CB-940E-B0CAAC628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86" y="2179107"/>
                <a:ext cx="302920" cy="187182"/>
                <a:chOff x="3000364" y="642924"/>
                <a:chExt cx="428628" cy="321471"/>
              </a:xfrm>
              <a:solidFill>
                <a:srgbClr val="295E5B">
                  <a:alpha val="70000"/>
                </a:srgbClr>
              </a:solidFill>
            </p:grpSpPr>
            <p:sp>
              <p:nvSpPr>
                <p:cNvPr id="84" name="等腰三角形 34">
                  <a:extLst>
                    <a:ext uri="{FF2B5EF4-FFF2-40B4-BE49-F238E27FC236}">
                      <a16:creationId xmlns:a16="http://schemas.microsoft.com/office/drawing/2014/main" id="{E813EE55-A857-4BB9-8B66-0186231027BA}"/>
                    </a:ext>
                  </a:extLst>
                </p:cNvPr>
                <p:cNvSpPr/>
                <p:nvPr/>
              </p:nvSpPr>
              <p:spPr>
                <a:xfrm rot="5400000">
                  <a:off x="3125380" y="660784"/>
                  <a:ext cx="321471" cy="285752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  <p:sp>
              <p:nvSpPr>
                <p:cNvPr id="85" name="等腰三角形 35">
                  <a:extLst>
                    <a:ext uri="{FF2B5EF4-FFF2-40B4-BE49-F238E27FC236}">
                      <a16:creationId xmlns:a16="http://schemas.microsoft.com/office/drawing/2014/main" id="{E4038087-B305-48A3-8CAB-DEFEB0773799}"/>
                    </a:ext>
                  </a:extLst>
                </p:cNvPr>
                <p:cNvSpPr/>
                <p:nvPr/>
              </p:nvSpPr>
              <p:spPr>
                <a:xfrm rot="5400000">
                  <a:off x="2982504" y="696503"/>
                  <a:ext cx="250033" cy="214314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srgbClr val="264540"/>
                    </a:solidFill>
                  </a:endParaRPr>
                </a:p>
              </p:txBody>
            </p:sp>
          </p:grpSp>
          <p:sp>
            <p:nvSpPr>
              <p:cNvPr id="83" name="矩形 16">
                <a:extLst>
                  <a:ext uri="{FF2B5EF4-FFF2-40B4-BE49-F238E27FC236}">
                    <a16:creationId xmlns:a16="http://schemas.microsoft.com/office/drawing/2014/main" id="{2AB64808-D497-4DAD-BFC0-554ECEC81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6075" y="2312844"/>
                <a:ext cx="28175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85725" indent="-85725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900">
                    <a:solidFill>
                      <a:srgbClr val="404040"/>
                    </a:solidFill>
                    <a:latin typeface="Lato" panose="020F0502020204030203" pitchFamily="34" charset="0"/>
                    <a:cs typeface="Times New Roman" panose="02020603050405020304" pitchFamily="18" charset="0"/>
                  </a:rPr>
                  <a:t>Key point(s) to justify score</a:t>
                </a:r>
                <a:endParaRPr lang="en-CA" sz="900">
                  <a:solidFill>
                    <a:srgbClr val="404040"/>
                  </a:solidFill>
                  <a:latin typeface="Lato" panose="020F0502020204030203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29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FBED0E-1EE0-4618-8B3B-5C387ED6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Internal Analysis</a:t>
            </a:r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65869F-946A-4C24-ACE1-31A03AF11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Strategic and Operational Health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5825" y="365345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/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F8D49-5E60-4A6F-9F12-E00109EFA2F6}"/>
              </a:ext>
            </a:extLst>
          </p:cNvPr>
          <p:cNvSpPr/>
          <p:nvPr/>
        </p:nvSpPr>
        <p:spPr>
          <a:xfrm>
            <a:off x="6268135" y="2291454"/>
            <a:ext cx="4166479" cy="646331"/>
          </a:xfrm>
          <a:prstGeom prst="rect">
            <a:avLst/>
          </a:prstGeom>
          <a:solidFill>
            <a:srgbClr val="F1F0EE">
              <a:alpha val="40000"/>
            </a:srgbClr>
          </a:solidFill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</a:rPr>
              <a:t>Key elements that justify why you scored the company the way you did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E31DF-DDFC-4500-8915-E3077B5B1B43}"/>
              </a:ext>
            </a:extLst>
          </p:cNvPr>
          <p:cNvSpPr/>
          <p:nvPr/>
        </p:nvSpPr>
        <p:spPr>
          <a:xfrm>
            <a:off x="6268134" y="3298949"/>
            <a:ext cx="4166480" cy="415498"/>
          </a:xfrm>
          <a:prstGeom prst="rect">
            <a:avLst/>
          </a:prstGeom>
          <a:solidFill>
            <a:srgbClr val="F1F0EE">
              <a:alpha val="40000"/>
            </a:srgbClr>
          </a:solidFill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ts val="1800"/>
              </a:lnSpc>
              <a:spcAft>
                <a:spcPts val="1800"/>
              </a:spcAft>
            </a:pPr>
            <a:endParaRPr lang="en-US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BABDEF-B364-4BD3-B688-D2C4E4BAFF4C}"/>
              </a:ext>
            </a:extLst>
          </p:cNvPr>
          <p:cNvSpPr/>
          <p:nvPr/>
        </p:nvSpPr>
        <p:spPr>
          <a:xfrm>
            <a:off x="6279912" y="4306444"/>
            <a:ext cx="4166480" cy="415498"/>
          </a:xfrm>
          <a:prstGeom prst="rect">
            <a:avLst/>
          </a:prstGeom>
          <a:solidFill>
            <a:srgbClr val="F1F0EE">
              <a:alpha val="40000"/>
            </a:srgbClr>
          </a:solidFill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ts val="1800"/>
              </a:lnSpc>
              <a:spcAft>
                <a:spcPts val="1800"/>
              </a:spcAft>
            </a:pPr>
            <a:endParaRPr lang="en-US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65ABE-228A-4099-9CAE-332178473929}"/>
              </a:ext>
            </a:extLst>
          </p:cNvPr>
          <p:cNvSpPr/>
          <p:nvPr/>
        </p:nvSpPr>
        <p:spPr>
          <a:xfrm>
            <a:off x="6268133" y="5313939"/>
            <a:ext cx="4156349" cy="415498"/>
          </a:xfrm>
          <a:prstGeom prst="rect">
            <a:avLst/>
          </a:prstGeom>
          <a:solidFill>
            <a:srgbClr val="F1F0EE">
              <a:alpha val="40000"/>
            </a:srgbClr>
          </a:solidFill>
        </p:spPr>
        <p:txBody>
          <a:bodyPr wrap="square" lIns="182880" tIns="91440" rIns="182880" bIns="91440">
            <a:spAutoFit/>
          </a:bodyPr>
          <a:lstStyle/>
          <a:p>
            <a:pPr>
              <a:lnSpc>
                <a:spcPts val="1800"/>
              </a:lnSpc>
              <a:spcAft>
                <a:spcPts val="1800"/>
              </a:spcAft>
            </a:pPr>
            <a:endParaRPr lang="en-US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49" name="Graphic 33" descr="Users">
            <a:extLst>
              <a:ext uri="{FF2B5EF4-FFF2-40B4-BE49-F238E27FC236}">
                <a16:creationId xmlns:a16="http://schemas.microsoft.com/office/drawing/2014/main" id="{02232341-B886-4E45-BF26-8C401FB75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3497" y="3164914"/>
            <a:ext cx="914400" cy="914400"/>
          </a:xfrm>
          <a:prstGeom prst="rect">
            <a:avLst/>
          </a:prstGeom>
        </p:spPr>
      </p:pic>
      <p:pic>
        <p:nvPicPr>
          <p:cNvPr id="50" name="Graphic 34">
            <a:extLst>
              <a:ext uri="{FF2B5EF4-FFF2-40B4-BE49-F238E27FC236}">
                <a16:creationId xmlns:a16="http://schemas.microsoft.com/office/drawing/2014/main" id="{30ECADCE-6161-43F4-BC42-5A3350ECA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9386" y="4172409"/>
            <a:ext cx="914400" cy="914400"/>
          </a:xfrm>
          <a:prstGeom prst="rect">
            <a:avLst/>
          </a:prstGeom>
        </p:spPr>
      </p:pic>
      <p:pic>
        <p:nvPicPr>
          <p:cNvPr id="51" name="Graphic 35" descr="Water">
            <a:extLst>
              <a:ext uri="{FF2B5EF4-FFF2-40B4-BE49-F238E27FC236}">
                <a16:creationId xmlns:a16="http://schemas.microsoft.com/office/drawing/2014/main" id="{6EEAF43B-6345-4FF6-B9EC-53CF8E677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9386" y="5064488"/>
            <a:ext cx="914400" cy="914400"/>
          </a:xfrm>
          <a:prstGeom prst="rect">
            <a:avLst/>
          </a:prstGeom>
        </p:spPr>
      </p:pic>
      <p:pic>
        <p:nvPicPr>
          <p:cNvPr id="52" name="Graphic 36" descr="Playbook">
            <a:extLst>
              <a:ext uri="{FF2B5EF4-FFF2-40B4-BE49-F238E27FC236}">
                <a16:creationId xmlns:a16="http://schemas.microsoft.com/office/drawing/2014/main" id="{7E5BA4B7-8282-43B6-9BD8-4038FBF1A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3497" y="2157419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DB3ABD-9230-4E0D-A80F-7B0492DF7B5F}"/>
              </a:ext>
            </a:extLst>
          </p:cNvPr>
          <p:cNvGrpSpPr/>
          <p:nvPr/>
        </p:nvGrpSpPr>
        <p:grpSpPr>
          <a:xfrm>
            <a:off x="877042" y="2157419"/>
            <a:ext cx="3639001" cy="3576666"/>
            <a:chOff x="877042" y="2157419"/>
            <a:chExt cx="3639001" cy="357666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3879A0-B3FF-40C0-8FA5-1E6FA8205CCF}"/>
                </a:ext>
              </a:extLst>
            </p:cNvPr>
            <p:cNvSpPr txBox="1"/>
            <p:nvPr/>
          </p:nvSpPr>
          <p:spPr>
            <a:xfrm>
              <a:off x="1786935" y="2157419"/>
              <a:ext cx="2592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2400" cap="all"/>
              </a:lvl1pPr>
            </a:lstStyle>
            <a:p>
              <a:r>
                <a:rPr lang="en-US" cap="small">
                  <a:solidFill>
                    <a:srgbClr val="295E5B"/>
                  </a:solidFill>
                  <a:latin typeface="Lato" panose="020F0502020204030203" pitchFamily="34" charset="0"/>
                </a:rPr>
                <a:t>Strategic Health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E26DE7-0D49-4157-8E09-7F875299542D}"/>
                </a:ext>
              </a:extLst>
            </p:cNvPr>
            <p:cNvSpPr txBox="1"/>
            <p:nvPr/>
          </p:nvSpPr>
          <p:spPr>
            <a:xfrm rot="16200000">
              <a:off x="-395101" y="3964843"/>
              <a:ext cx="3005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cap="small">
                  <a:solidFill>
                    <a:srgbClr val="295E5B"/>
                  </a:solidFill>
                  <a:latin typeface="Lato" panose="020F0502020204030203" pitchFamily="34" charset="0"/>
                </a:rPr>
                <a:t>Operational Health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0A973FD-5CAB-4C92-AB9D-1616E047AE21}"/>
                </a:ext>
              </a:extLst>
            </p:cNvPr>
            <p:cNvGrpSpPr/>
            <p:nvPr/>
          </p:nvGrpSpPr>
          <p:grpSpPr>
            <a:xfrm>
              <a:off x="1939017" y="2466840"/>
              <a:ext cx="2211418" cy="338554"/>
              <a:chOff x="2326704" y="1755903"/>
              <a:chExt cx="2211418" cy="33855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53D89E4-D12E-4248-976D-F83DE281DE88}"/>
                  </a:ext>
                </a:extLst>
              </p:cNvPr>
              <p:cNvSpPr txBox="1"/>
              <p:nvPr/>
            </p:nvSpPr>
            <p:spPr>
              <a:xfrm>
                <a:off x="2326704" y="1755903"/>
                <a:ext cx="785793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295E5B"/>
                    </a:solidFill>
                    <a:latin typeface="Lato" panose="020F0502020204030203" pitchFamily="34" charset="0"/>
                  </a:rPr>
                  <a:t>Strong	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018BCE8-FFE1-4D2B-A800-7922154CEB3D}"/>
                  </a:ext>
                </a:extLst>
              </p:cNvPr>
              <p:cNvSpPr txBox="1"/>
              <p:nvPr/>
            </p:nvSpPr>
            <p:spPr>
              <a:xfrm>
                <a:off x="3829337" y="1755903"/>
                <a:ext cx="708785" cy="33855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295E5B"/>
                    </a:solidFill>
                    <a:latin typeface="Lato" panose="020F0502020204030203" pitchFamily="34" charset="0"/>
                  </a:rPr>
                  <a:t>Weak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D830C2-A556-4462-9934-0653A1AC66D7}"/>
                </a:ext>
              </a:extLst>
            </p:cNvPr>
            <p:cNvSpPr txBox="1"/>
            <p:nvPr/>
          </p:nvSpPr>
          <p:spPr>
            <a:xfrm rot="16200000">
              <a:off x="1070597" y="4806762"/>
              <a:ext cx="70878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rgbClr val="295E5B"/>
                  </a:solidFill>
                  <a:latin typeface="Lato" panose="020F0502020204030203" pitchFamily="34" charset="0"/>
                </a:rPr>
                <a:t>Weak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441355B-CD1C-48A6-B64B-BEDE5B019514}"/>
                </a:ext>
              </a:extLst>
            </p:cNvPr>
            <p:cNvSpPr txBox="1"/>
            <p:nvPr/>
          </p:nvSpPr>
          <p:spPr>
            <a:xfrm rot="16200000">
              <a:off x="1018526" y="3434401"/>
              <a:ext cx="7857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rgbClr val="295E5B"/>
                  </a:solidFill>
                  <a:latin typeface="Lato" panose="020F0502020204030203" pitchFamily="34" charset="0"/>
                </a:rPr>
                <a:t>Strong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EE7844-4220-474F-A64F-381EF3D3C873}"/>
                </a:ext>
              </a:extLst>
            </p:cNvPr>
            <p:cNvGrpSpPr/>
            <p:nvPr/>
          </p:nvGrpSpPr>
          <p:grpSpPr>
            <a:xfrm>
              <a:off x="1607603" y="2827016"/>
              <a:ext cx="2908440" cy="2907069"/>
              <a:chOff x="1773644" y="3069092"/>
              <a:chExt cx="2908440" cy="290706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7AAF308-569D-48A9-8A6C-2763965CF1AC}"/>
                  </a:ext>
                </a:extLst>
              </p:cNvPr>
              <p:cNvSpPr/>
              <p:nvPr/>
            </p:nvSpPr>
            <p:spPr>
              <a:xfrm>
                <a:off x="1774412" y="3069092"/>
                <a:ext cx="1440000" cy="1440000"/>
              </a:xfrm>
              <a:prstGeom prst="rect">
                <a:avLst/>
              </a:prstGeom>
              <a:solidFill>
                <a:srgbClr val="295E5B">
                  <a:alpha val="10000"/>
                </a:srgbClr>
              </a:solidFill>
              <a:ln w="38100">
                <a:solidFill>
                  <a:srgbClr val="F0E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1795138-E7FC-4D9E-AA3D-3198EB530A7C}"/>
                  </a:ext>
                </a:extLst>
              </p:cNvPr>
              <p:cNvSpPr/>
              <p:nvPr/>
            </p:nvSpPr>
            <p:spPr>
              <a:xfrm>
                <a:off x="1773644" y="4536161"/>
                <a:ext cx="1440000" cy="1440000"/>
              </a:xfrm>
              <a:prstGeom prst="rect">
                <a:avLst/>
              </a:prstGeom>
              <a:solidFill>
                <a:srgbClr val="295E5B">
                  <a:alpha val="40000"/>
                </a:srgbClr>
              </a:solidFill>
              <a:ln w="38100">
                <a:solidFill>
                  <a:srgbClr val="F0E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033047-ABB0-4B68-89B1-30249D64C16E}"/>
                  </a:ext>
                </a:extLst>
              </p:cNvPr>
              <p:cNvSpPr/>
              <p:nvPr/>
            </p:nvSpPr>
            <p:spPr>
              <a:xfrm>
                <a:off x="3242084" y="3069092"/>
                <a:ext cx="1440000" cy="1440000"/>
              </a:xfrm>
              <a:prstGeom prst="rect">
                <a:avLst/>
              </a:prstGeom>
              <a:solidFill>
                <a:srgbClr val="295E5B">
                  <a:alpha val="40000"/>
                </a:srgbClr>
              </a:solidFill>
              <a:ln w="38100">
                <a:solidFill>
                  <a:srgbClr val="F0E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A3A125D-89E6-4E88-B72D-B69E95A1392E}"/>
                  </a:ext>
                </a:extLst>
              </p:cNvPr>
              <p:cNvSpPr/>
              <p:nvPr/>
            </p:nvSpPr>
            <p:spPr>
              <a:xfrm>
                <a:off x="3242084" y="4533893"/>
                <a:ext cx="1440000" cy="1440000"/>
              </a:xfrm>
              <a:prstGeom prst="rect">
                <a:avLst/>
              </a:prstGeom>
              <a:solidFill>
                <a:srgbClr val="295E5B">
                  <a:alpha val="10000"/>
                </a:srgbClr>
              </a:solidFill>
              <a:ln w="38100">
                <a:solidFill>
                  <a:srgbClr val="F0EE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/>
              </a:p>
            </p:txBody>
          </p:sp>
          <p:pic>
            <p:nvPicPr>
              <p:cNvPr id="24" name="Graphic 36" descr="Water">
                <a:extLst>
                  <a:ext uri="{FF2B5EF4-FFF2-40B4-BE49-F238E27FC236}">
                    <a16:creationId xmlns:a16="http://schemas.microsoft.com/office/drawing/2014/main" id="{F2046391-FA77-46C8-9F62-581A5DA8C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22851" y="4782350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5970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07F49F-A996-4E0E-A23A-17BA2E965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Core Competencies</a:t>
            </a:r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424D5D-A0DE-472C-B0F1-A6263A239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Identify:</a:t>
            </a:r>
          </a:p>
          <a:p>
            <a:pPr lvl="1"/>
            <a:r>
              <a:rPr lang="en-US"/>
              <a:t>What do you offer the market?</a:t>
            </a:r>
          </a:p>
          <a:p>
            <a:pPr lvl="1"/>
            <a:r>
              <a:rPr lang="en-US"/>
              <a:t>What are you best at within each offering? </a:t>
            </a:r>
          </a:p>
          <a:p>
            <a:pPr lvl="1"/>
            <a:r>
              <a:rPr lang="en-US"/>
              <a:t>What makes you the expert or the best quality, etc.?</a:t>
            </a:r>
          </a:p>
          <a:p>
            <a:pPr lvl="1"/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8C33CC-28D4-4693-AC2A-0CDABB5B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Culture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5314C7-F8C8-4300-87B9-7918A4615E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/>
              <a:t>Assess the organizational culture</a:t>
            </a:r>
          </a:p>
          <a:p>
            <a:r>
              <a:rPr lang="en-US"/>
              <a:t>Good</a:t>
            </a:r>
          </a:p>
          <a:p>
            <a:pPr lvl="1"/>
            <a:r>
              <a:rPr lang="en-US"/>
              <a:t>What is positive about current culture?</a:t>
            </a:r>
          </a:p>
          <a:p>
            <a:pPr lvl="1"/>
            <a:r>
              <a:rPr lang="en-US"/>
              <a:t>What elements need to be maintained?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What to be wary of as the company grows?</a:t>
            </a:r>
          </a:p>
          <a:p>
            <a:pPr lvl="1"/>
            <a:r>
              <a:rPr lang="en-US"/>
              <a:t>What needs to be monitored/removed?</a:t>
            </a:r>
          </a:p>
          <a:p>
            <a:r>
              <a:rPr lang="en-US"/>
              <a:t>Ugly</a:t>
            </a:r>
          </a:p>
          <a:p>
            <a:pPr lvl="1"/>
            <a:r>
              <a:rPr lang="en-US"/>
              <a:t>What people conflicts/challenges exist now and will grow as the company grows?</a:t>
            </a:r>
          </a:p>
          <a:p>
            <a:pPr lvl="1"/>
            <a:r>
              <a:rPr lang="en-US"/>
              <a:t>What needs to be addressed now?</a:t>
            </a:r>
            <a:endParaRPr lang="en-CA"/>
          </a:p>
          <a:p>
            <a:pPr lvl="1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D54FED-6D49-462C-98F2-DCE1F8D4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Analysis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02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07F49F-A996-4E0E-A23A-17BA2E965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 anchorCtr="0"/>
          <a:lstStyle/>
          <a:p>
            <a:r>
              <a:rPr lang="en-CA" dirty="0"/>
              <a:t>Key Implications of the Assessment for the Future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424D5D-A0DE-472C-B0F1-A6263A239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Review the external analysis</a:t>
            </a:r>
          </a:p>
          <a:p>
            <a:r>
              <a:rPr lang="en-US" dirty="0"/>
              <a:t>Identify the top three </a:t>
            </a:r>
            <a:r>
              <a:rPr lang="en-US" u="sng" dirty="0"/>
              <a:t>external</a:t>
            </a:r>
            <a:r>
              <a:rPr lang="en-US" dirty="0"/>
              <a:t> items that the company must reflect on and bake into the strategy</a:t>
            </a:r>
            <a:endParaRPr lang="en-CA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8C33CC-28D4-4693-AC2A-0CDABB5B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 anchorCtr="0"/>
          <a:lstStyle/>
          <a:p>
            <a:pPr marL="0" indent="0">
              <a:buNone/>
            </a:pPr>
            <a:r>
              <a:rPr lang="en-CA" dirty="0"/>
              <a:t>Key Success Factors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5314C7-F8C8-4300-87B9-7918A4615E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the internal analysis</a:t>
            </a:r>
          </a:p>
          <a:p>
            <a:r>
              <a:rPr lang="en-US" dirty="0"/>
              <a:t>Identify the top three </a:t>
            </a:r>
            <a:r>
              <a:rPr lang="en-US" u="sng" dirty="0"/>
              <a:t>internal</a:t>
            </a:r>
            <a:r>
              <a:rPr lang="en-US" dirty="0"/>
              <a:t> items that must be implemented/maintained for the organization to be successful</a:t>
            </a: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D54FED-6D49-462C-98F2-DCE1F8D4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Areas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9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F06D3-9E7A-48E8-9BB4-84AA5FD36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Vision </a:t>
            </a:r>
            <a:r>
              <a:rPr lang="en-US" err="1"/>
              <a:t>YYYY</a:t>
            </a:r>
            <a:r>
              <a:rPr lang="en-US"/>
              <a:t> (e.g. 2021)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298BE-F2DA-4D59-BB6F-05A74BE160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this has been created for?</a:t>
            </a:r>
          </a:p>
          <a:p>
            <a:r>
              <a:rPr lang="en-US" dirty="0"/>
              <a:t>Who will your company be?</a:t>
            </a:r>
          </a:p>
          <a:p>
            <a:r>
              <a:rPr lang="en-US" dirty="0"/>
              <a:t>Where will you operate geographically?</a:t>
            </a:r>
          </a:p>
          <a:p>
            <a:r>
              <a:rPr lang="en-US" dirty="0"/>
              <a:t>Who will you serve and not serve?</a:t>
            </a:r>
          </a:p>
          <a:p>
            <a:r>
              <a:rPr lang="en-US" dirty="0"/>
              <a:t>What will you do for them?</a:t>
            </a:r>
          </a:p>
          <a:p>
            <a:r>
              <a:rPr lang="en-US" dirty="0"/>
              <a:t>Why do you do what you do?</a:t>
            </a:r>
          </a:p>
          <a:p>
            <a:r>
              <a:rPr lang="en-US" dirty="0"/>
              <a:t>What objectives must be reached to achieve this vision? </a:t>
            </a:r>
          </a:p>
          <a:p>
            <a:pPr lvl="1"/>
            <a:r>
              <a:rPr lang="en-US" dirty="0"/>
              <a:t>These objectives become your missions.</a:t>
            </a:r>
          </a:p>
          <a:p>
            <a:r>
              <a:rPr lang="en-US" dirty="0"/>
              <a:t>How will you measure success by end of Vision timeline?</a:t>
            </a:r>
          </a:p>
          <a:p>
            <a:pPr lvl="1"/>
            <a:r>
              <a:rPr lang="en-CA" dirty="0"/>
              <a:t>Key Performance Indicators</a:t>
            </a:r>
            <a:endParaRPr lang="en-US" dirty="0"/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B0E01-2A5C-4D86-81DC-621D11F0E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Positioning Statement</a:t>
            </a:r>
            <a:endParaRPr lang="en-CA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1FACCCB-6856-43E7-9DC3-142A585C8E9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64115150"/>
              </p:ext>
            </p:extLst>
          </p:nvPr>
        </p:nvGraphicFramePr>
        <p:xfrm>
          <a:off x="6126163" y="2038350"/>
          <a:ext cx="4481511" cy="35403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670">
                  <a:extLst>
                    <a:ext uri="{9D8B030D-6E8A-4147-A177-3AD203B41FA5}">
                      <a16:colId xmlns:a16="http://schemas.microsoft.com/office/drawing/2014/main" val="2319075607"/>
                    </a:ext>
                  </a:extLst>
                </a:gridCol>
                <a:gridCol w="2858841">
                  <a:extLst>
                    <a:ext uri="{9D8B030D-6E8A-4147-A177-3AD203B41FA5}">
                      <a16:colId xmlns:a16="http://schemas.microsoft.com/office/drawing/2014/main" val="290440705"/>
                    </a:ext>
                  </a:extLst>
                </a:gridCol>
              </a:tblGrid>
              <a:tr h="330604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u="none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What we do:</a:t>
                      </a:r>
                      <a:endParaRPr lang="en-CA" sz="1600" b="0" u="none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480835"/>
                  </a:ext>
                </a:extLst>
              </a:tr>
              <a:tr h="2762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For: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Who is your target customer?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5706593"/>
                  </a:ext>
                </a:extLst>
              </a:tr>
              <a:tr h="2762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Who want: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What problem are you solving for them?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591637"/>
                  </a:ext>
                </a:extLst>
              </a:tr>
              <a:tr h="2762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Our product is: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What are your offerings?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78521"/>
                  </a:ext>
                </a:extLst>
              </a:tr>
              <a:tr h="450824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That ensures: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What client success will come from your offering?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978119"/>
                  </a:ext>
                </a:extLst>
              </a:tr>
              <a:tr h="280743">
                <a:tc>
                  <a:txBody>
                    <a:bodyPr/>
                    <a:lstStyle/>
                    <a:p>
                      <a:endParaRPr lang="en-CA" sz="120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9213921"/>
                  </a:ext>
                </a:extLst>
              </a:tr>
              <a:tr h="330604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u="none" kern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Why we will win:</a:t>
                      </a:r>
                      <a:endParaRPr lang="en-CA" sz="1600" b="0" u="none" kern="1200">
                        <a:solidFill>
                          <a:srgbClr val="295E5B"/>
                        </a:solidFill>
                        <a:latin typeface="Lato" panose="020F0502020204030203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20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72171"/>
                  </a:ext>
                </a:extLst>
              </a:tr>
              <a:tr h="2762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Unlike: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Who are your primary competitors?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2639604"/>
                  </a:ext>
                </a:extLst>
              </a:tr>
              <a:tr h="29322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Our service provides: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What do you do differently?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375758"/>
                  </a:ext>
                </a:extLst>
              </a:tr>
              <a:tr h="27627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As supported by: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How are you able to do this differently?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188186"/>
                  </a:ext>
                </a:extLst>
              </a:tr>
              <a:tr h="450824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As protected by: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295E5B"/>
                          </a:solidFill>
                          <a:latin typeface="Lato" panose="020F0502020204030203" pitchFamily="34" charset="0"/>
                        </a:rPr>
                        <a:t>How will you protect your competitive advantage?</a:t>
                      </a:r>
                      <a:endParaRPr lang="en-CA" sz="1200">
                        <a:solidFill>
                          <a:srgbClr val="295E5B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7039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E84A40A-0DDF-4D5D-B8F1-CEBDECCB9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718811"/>
      </p:ext>
    </p:extLst>
  </p:cSld>
  <p:clrMapOvr>
    <a:masterClrMapping/>
  </p:clrMapOvr>
</p:sld>
</file>

<file path=ppt/theme/theme1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37249AC63414B8AE0FDE6D6FA4D2F" ma:contentTypeVersion="12" ma:contentTypeDescription="Create a new document." ma:contentTypeScope="" ma:versionID="3b28d8111e6d2710a5de3ad1ea6ffd57">
  <xsd:schema xmlns:xsd="http://www.w3.org/2001/XMLSchema" xmlns:xs="http://www.w3.org/2001/XMLSchema" xmlns:p="http://schemas.microsoft.com/office/2006/metadata/properties" xmlns:ns2="6dd71a4a-ebbf-47e5-883d-c0f7b15776b6" xmlns:ns3="6903fdbf-524d-4a25-8555-c98a25541363" targetNamespace="http://schemas.microsoft.com/office/2006/metadata/properties" ma:root="true" ma:fieldsID="56c1de1f32b2659259458f4e58fafeb0" ns2:_="" ns3:_="">
    <xsd:import namespace="6dd71a4a-ebbf-47e5-883d-c0f7b15776b6"/>
    <xsd:import namespace="6903fdbf-524d-4a25-8555-c98a255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71a4a-ebbf-47e5-883d-c0f7b1577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3fdbf-524d-4a25-8555-c98a25541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77CA2-3867-4068-AFEF-72965AD9E929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6903fdbf-524d-4a25-8555-c98a25541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dd71a4a-ebbf-47e5-883d-c0f7b15776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8D64E0-CCF9-45C1-ABFB-A7F8A796D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90E298-1D35-497D-AE34-579386194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71a4a-ebbf-47e5-883d-c0f7b15776b6"/>
    <ds:schemaRef ds:uri="6903fdbf-524d-4a25-8555-c98a25541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1077</Words>
  <Application>Microsoft Office PowerPoint</Application>
  <PresentationFormat>Widescreen</PresentationFormat>
  <Paragraphs>265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Schoolbook</vt:lpstr>
      <vt:lpstr>Courier New</vt:lpstr>
      <vt:lpstr>Lato</vt:lpstr>
      <vt:lpstr>Wingdings</vt:lpstr>
      <vt:lpstr>Wingdings 2</vt:lpstr>
      <vt:lpstr>1_View</vt:lpstr>
      <vt:lpstr>Strategy Design Tool</vt:lpstr>
      <vt:lpstr>Background Information</vt:lpstr>
      <vt:lpstr>External Analysis</vt:lpstr>
      <vt:lpstr>External Analysis</vt:lpstr>
      <vt:lpstr>External Analysis</vt:lpstr>
      <vt:lpstr>Internal Analysis</vt:lpstr>
      <vt:lpstr>Internal Analysis</vt:lpstr>
      <vt:lpstr>Key Areas</vt:lpstr>
      <vt:lpstr>Strategy</vt:lpstr>
      <vt:lpstr>Company Missions</vt:lpstr>
      <vt:lpstr>Key Performance Indicators (KPIs)</vt:lpstr>
      <vt:lpstr>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Radford</dc:creator>
  <cp:lastModifiedBy>Rachael Radford</cp:lastModifiedBy>
  <cp:revision>3</cp:revision>
  <dcterms:created xsi:type="dcterms:W3CDTF">2018-09-10T23:37:17Z</dcterms:created>
  <dcterms:modified xsi:type="dcterms:W3CDTF">2020-06-09T02:28:13Z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0x0101003BD37249AC63414B8AE0FDE6D6FA4D2F</vt:lpwstr>
  </property>
</Properties>
</file>